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slide" Target="slides/slide41.xml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1e979dcb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51e979dcb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1ff310e2f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51ff310e2f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1ff310e2f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51ff310e2f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1ff310e2f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1ff310e2f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1ff310e2f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51ff310e2f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ff310e2f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51ff310e2f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1ff310e2f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1ff310e2f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1ff310e2f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1ff310e2f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1ff310e2f_0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51ff310e2f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ff310e2f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1ff310e2f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1ff310e2f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1ff310e2f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1e979dcb9_2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51e979dcb9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1ff310e2f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1ff310e2f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1ff310e2f_0_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51ff310e2f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1ff310e2f_0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51ff310e2f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ff310e2f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1ff310e2f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1ff310e2f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51ff310e2f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1ff310e2f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51ff310e2f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1ff310e2f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51ff310e2f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22da4320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22da4320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1e979dcb9_2_4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51e979dcb9_2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1e979dcb9_2_4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51e979dcb9_2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1e979dcb9_2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1e979dcb9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1e979dcb9_2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51e979dcb9_2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1e979dcb9_2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51e979dcb9_2_4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1e979dcb9_2_4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51e979dcb9_2_4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1e979dcb9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51e979dcb9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1e979dcb9_2_5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51e979dcb9_2_5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1e979dcb9_2_5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1e979dcb9_2_5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1e979dcb9_2_5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51e979dcb9_2_5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1e979dcb9_2_5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51e979dcb9_2_5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1e979dcb9_2_5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51e979dcb9_2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1e979dcb9_2_5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51e979dcb9_2_5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e979dcb9_2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51e979dcb9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1e979dcb9_2_5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51e979dcb9_2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1e979dcb9_2_5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51e979dcb9_2_5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1e979dcb9_2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51e979dcb9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1e979dcb9_2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1e979dcb9_2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1e979dcb9_2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1e979dcb9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e979dcb9_2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51e979dcb9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1ff310e2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1ff310e2f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1138535" y="354955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892969" y="4299645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/>
          <p:nvPr>
            <p:ph idx="2" type="pic"/>
          </p:nvPr>
        </p:nvSpPr>
        <p:spPr>
          <a:xfrm>
            <a:off x="4723805" y="336930"/>
            <a:ext cx="3750600" cy="4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669727" y="334863"/>
            <a:ext cx="37506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>
            <p:ph idx="2" type="pic"/>
          </p:nvPr>
        </p:nvSpPr>
        <p:spPr>
          <a:xfrm>
            <a:off x="4723805" y="1366242"/>
            <a:ext cx="37506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669727" y="1366242"/>
            <a:ext cx="37506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93700" lvl="0" marL="457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1pPr>
            <a:lvl2pPr indent="-393700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2pPr>
            <a:lvl3pPr indent="-39370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3pPr>
            <a:lvl4pPr indent="-39370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4pPr>
            <a:lvl5pPr indent="-39370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sz="18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>
            <p:ph idx="2" type="pic"/>
          </p:nvPr>
        </p:nvSpPr>
        <p:spPr>
          <a:xfrm>
            <a:off x="4732734" y="2618631"/>
            <a:ext cx="37506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3"/>
          <p:cNvSpPr/>
          <p:nvPr>
            <p:ph idx="3" type="pic"/>
          </p:nvPr>
        </p:nvSpPr>
        <p:spPr>
          <a:xfrm>
            <a:off x="4732734" y="334863"/>
            <a:ext cx="37506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3"/>
          <p:cNvSpPr/>
          <p:nvPr>
            <p:ph idx="4" type="pic"/>
          </p:nvPr>
        </p:nvSpPr>
        <p:spPr>
          <a:xfrm>
            <a:off x="669727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892969" y="3355330"/>
            <a:ext cx="7358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i="1" sz="1500"/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892969" y="2272113"/>
            <a:ext cx="7358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4191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Relationship Id="rId4" Type="http://schemas.openxmlformats.org/officeDocument/2006/relationships/hyperlink" Target="https://www.allposters.com/-sp/Palm-Tree-and-Beach-Chair-Posters_i8667831_.htm" TargetMode="External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gistm.ro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geospatialworld.net/blogs/overview-of-gis-history/" TargetMode="External"/><Relationship Id="rId4" Type="http://schemas.openxmlformats.org/officeDocument/2006/relationships/hyperlink" Target="http://downloads2.esri.com/ESRIpress/images/82/HarvardBLAD_screen.pdf" TargetMode="External"/><Relationship Id="rId5" Type="http://schemas.openxmlformats.org/officeDocument/2006/relationships/hyperlink" Target="http://spatialquerylab.com/foss4g-academy-curriculum/" TargetMode="External"/><Relationship Id="rId6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ionutungurianu@gmail.com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6"/>
          <p:cNvSpPr txBox="1"/>
          <p:nvPr/>
        </p:nvSpPr>
        <p:spPr>
          <a:xfrm>
            <a:off x="1521797" y="599362"/>
            <a:ext cx="61005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Comunitatea GIS 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 Timișoara</a:t>
            </a:r>
            <a:endParaRPr sz="900"/>
          </a:p>
        </p:txBody>
      </p:sp>
      <p:sp>
        <p:nvSpPr>
          <p:cNvPr id="106" name="Google Shape;106;p26"/>
          <p:cNvSpPr txBox="1"/>
          <p:nvPr/>
        </p:nvSpPr>
        <p:spPr>
          <a:xfrm>
            <a:off x="3825764" y="4600004"/>
            <a:ext cx="1492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www.gistm.ro</a:t>
            </a:r>
            <a:endParaRPr sz="900"/>
          </a:p>
        </p:txBody>
      </p:sp>
      <p:pic>
        <p:nvPicPr>
          <p:cNvPr descr="GISTM_logo_HD.png"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572" y="2248307"/>
            <a:ext cx="3274960" cy="148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26" name="Google Shape;226;p3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27" name="Google Shape;227;p35"/>
          <p:cNvSpPr txBox="1"/>
          <p:nvPr/>
        </p:nvSpPr>
        <p:spPr>
          <a:xfrm>
            <a:off x="956550" y="363150"/>
            <a:ext cx="7230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...cu stilizare monocromă?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 b="4425" l="0" r="0" t="0"/>
          <a:stretch/>
        </p:blipFill>
        <p:spPr>
          <a:xfrm>
            <a:off x="956550" y="921143"/>
            <a:ext cx="7230900" cy="3891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36" name="Google Shape;236;p3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37" name="Google Shape;237;p36"/>
          <p:cNvSpPr txBox="1"/>
          <p:nvPr/>
        </p:nvSpPr>
        <p:spPr>
          <a:xfrm>
            <a:off x="606400" y="363150"/>
            <a:ext cx="79311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...cu stilizare</a:t>
            </a: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o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color, însă fără etichete</a:t>
            </a:r>
            <a:r>
              <a:rPr lang="ro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4">
            <a:alphaModFix/>
          </a:blip>
          <a:srcRect b="6785" l="0" r="0" t="0"/>
          <a:stretch/>
        </p:blipFill>
        <p:spPr>
          <a:xfrm>
            <a:off x="850796" y="921150"/>
            <a:ext cx="7442258" cy="39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46" name="Google Shape;246;p37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47" name="Google Shape;247;p37"/>
          <p:cNvSpPr txBox="1"/>
          <p:nvPr/>
        </p:nvSpPr>
        <p:spPr>
          <a:xfrm>
            <a:off x="956550" y="363150"/>
            <a:ext cx="7230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chemeClr val="dk1"/>
                </a:solidFill>
              </a:rPr>
              <a:t>...cu stilizare color, cu etichete?</a:t>
            </a:r>
            <a:endParaRPr sz="3200"/>
          </a:p>
        </p:txBody>
      </p:sp>
      <p:pic>
        <p:nvPicPr>
          <p:cNvPr descr="contur_x5F_cetate-7.png" id="248" name="Google Shape;2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249" name="Google Shape;249;p37"/>
          <p:cNvPicPr preferRelativeResize="0"/>
          <p:nvPr/>
        </p:nvPicPr>
        <p:blipFill rotWithShape="1">
          <a:blip r:embed="rId4">
            <a:alphaModFix/>
          </a:blip>
          <a:srcRect b="3836" l="0" r="0" t="0"/>
          <a:stretch/>
        </p:blipFill>
        <p:spPr>
          <a:xfrm>
            <a:off x="1066388" y="921150"/>
            <a:ext cx="7011225" cy="37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56" name="Google Shape;256;p3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57" name="Google Shape;257;p38"/>
          <p:cNvSpPr txBox="1"/>
          <p:nvPr/>
        </p:nvSpPr>
        <p:spPr>
          <a:xfrm>
            <a:off x="396825" y="1226601"/>
            <a:ext cx="83502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Obligatorie pentru gestionarea datelor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Necesară pentru înțelegerea datelor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Stimulativă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Ambivalentă (Cum să minți prin hărți?)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842976" y="363150"/>
            <a:ext cx="7458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Caracteristici ale stilizării în GIS</a:t>
            </a:r>
            <a:endParaRPr sz="900"/>
          </a:p>
        </p:txBody>
      </p:sp>
      <p:pic>
        <p:nvPicPr>
          <p:cNvPr descr="contur_x5F_cetate-7.png"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66" name="Google Shape;266;p3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67" name="Google Shape;267;p39"/>
          <p:cNvSpPr txBox="1"/>
          <p:nvPr/>
        </p:nvSpPr>
        <p:spPr>
          <a:xfrm>
            <a:off x="396835" y="1869440"/>
            <a:ext cx="8350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Sunt al doilea element care apropie interfețele GIS de hărțile clasice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traduc prin</a:t>
            </a:r>
            <a:r>
              <a:rPr b="1"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toate toponimele</a:t>
            </a: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care apar într-un GIS</a:t>
            </a: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39"/>
          <p:cNvSpPr txBox="1"/>
          <p:nvPr/>
        </p:nvSpPr>
        <p:spPr>
          <a:xfrm>
            <a:off x="2577824" y="363150"/>
            <a:ext cx="3988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Etichetele în QGIS</a:t>
            </a:r>
            <a:endParaRPr sz="900"/>
          </a:p>
        </p:txBody>
      </p:sp>
      <p:pic>
        <p:nvPicPr>
          <p:cNvPr descr="contur_x5F_cetate-7.png" id="269" name="Google Shape;2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76" name="Google Shape;276;p4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77" name="Google Shape;277;p40"/>
          <p:cNvSpPr txBox="1"/>
          <p:nvPr/>
        </p:nvSpPr>
        <p:spPr>
          <a:xfrm>
            <a:off x="396910" y="1042590"/>
            <a:ext cx="83502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Trei planuri  de lucru - proiect, ierarhie, strat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Reguli și tehnici de simbolizare în QGIS</a:t>
            </a:r>
            <a:endParaRPr sz="900"/>
          </a:p>
        </p:txBody>
      </p:sp>
      <p:pic>
        <p:nvPicPr>
          <p:cNvPr descr="contur_x5F_cetate-7.png"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sp>
        <p:nvSpPr>
          <p:cNvPr id="280" name="Google Shape;280;p40"/>
          <p:cNvSpPr txBox="1"/>
          <p:nvPr/>
        </p:nvSpPr>
        <p:spPr>
          <a:xfrm>
            <a:off x="606451" y="20233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Planul general - proiectul</a:t>
            </a:r>
            <a:endParaRPr sz="900"/>
          </a:p>
        </p:txBody>
      </p:sp>
      <p:pic>
        <p:nvPicPr>
          <p:cNvPr id="281" name="Google Shape;281;p40"/>
          <p:cNvPicPr preferRelativeResize="0"/>
          <p:nvPr/>
        </p:nvPicPr>
        <p:blipFill rotWithShape="1">
          <a:blip r:embed="rId4">
            <a:alphaModFix/>
          </a:blip>
          <a:srcRect b="53287" l="23082" r="21775" t="2581"/>
          <a:stretch/>
        </p:blipFill>
        <p:spPr>
          <a:xfrm>
            <a:off x="2050913" y="2509400"/>
            <a:ext cx="5042176" cy="22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88" name="Google Shape;288;p4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89" name="Google Shape;289;p41"/>
          <p:cNvSpPr txBox="1"/>
          <p:nvPr/>
        </p:nvSpPr>
        <p:spPr>
          <a:xfrm>
            <a:off x="396900" y="1010175"/>
            <a:ext cx="83502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Tipuri de straturi: fundal, pozițional, tematic principal / secunda, auxiliar</a:t>
            </a: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Trebuie să corespundă realității de la teren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Ordinea straturilor: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Etichete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Puncte - orașe, copaci, porturi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Linii - CF, drumuri, râuri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Poligoane - clădiri, insule, lacuri, UAT-uri, județe, state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Ortofotoplan / raster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Ierarhia straturilor</a:t>
            </a:r>
            <a:endParaRPr sz="900"/>
          </a:p>
        </p:txBody>
      </p:sp>
      <p:pic>
        <p:nvPicPr>
          <p:cNvPr descr="contur_x5F_cetate-7.png" id="291" name="Google Shape;2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98" name="Google Shape;298;p4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299" name="Google Shape;2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00" name="Google Shape;3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761" y="464300"/>
            <a:ext cx="7358326" cy="4139050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4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07" name="Google Shape;307;p4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308" name="Google Shape;30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09" name="Google Shape;309;p43"/>
          <p:cNvPicPr preferRelativeResize="0"/>
          <p:nvPr/>
        </p:nvPicPr>
        <p:blipFill rotWithShape="1">
          <a:blip r:embed="rId4">
            <a:alphaModFix/>
          </a:blip>
          <a:srcRect b="7890" l="0" r="0" t="7898"/>
          <a:stretch/>
        </p:blipFill>
        <p:spPr>
          <a:xfrm>
            <a:off x="892761" y="464300"/>
            <a:ext cx="7358326" cy="4139049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10" name="Google Shape;310;p43"/>
          <p:cNvSpPr txBox="1"/>
          <p:nvPr/>
        </p:nvSpPr>
        <p:spPr>
          <a:xfrm>
            <a:off x="7179300" y="4709050"/>
            <a:ext cx="1964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Helvetica Neue"/>
                <a:ea typeface="Helvetica Neue"/>
                <a:cs typeface="Helvetica Neue"/>
                <a:sym typeface="Helvetica Neue"/>
              </a:rPr>
              <a:t>Kai Pilger Pexels.com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17" name="Google Shape;317;p4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318" name="Google Shape;3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19" name="Google Shape;319;p44"/>
          <p:cNvPicPr preferRelativeResize="0"/>
          <p:nvPr/>
        </p:nvPicPr>
        <p:blipFill rotWithShape="1">
          <a:blip r:embed="rId4">
            <a:alphaModFix/>
          </a:blip>
          <a:srcRect b="1085" l="0" r="0" t="1085"/>
          <a:stretch/>
        </p:blipFill>
        <p:spPr>
          <a:xfrm>
            <a:off x="274336" y="464300"/>
            <a:ext cx="7358326" cy="4139049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20" name="Google Shape;320;p44"/>
          <p:cNvPicPr preferRelativeResize="0"/>
          <p:nvPr/>
        </p:nvPicPr>
        <p:blipFill rotWithShape="1">
          <a:blip r:embed="rId5">
            <a:alphaModFix/>
          </a:blip>
          <a:srcRect b="10500" l="41883" r="39768" t="21886"/>
          <a:stretch/>
        </p:blipFill>
        <p:spPr>
          <a:xfrm>
            <a:off x="7466275" y="832975"/>
            <a:ext cx="1677724" cy="3477526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/>
          <p:nvPr/>
        </p:nvSpPr>
        <p:spPr>
          <a:xfrm>
            <a:off x="274325" y="189752"/>
            <a:ext cx="8595300" cy="47661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3249441" y="4808405"/>
            <a:ext cx="2945400" cy="232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2312725" y="1396475"/>
            <a:ext cx="4518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1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 înțelesul tuturor</a:t>
            </a:r>
            <a:endParaRPr sz="900"/>
          </a:p>
        </p:txBody>
      </p:sp>
      <p:cxnSp>
        <p:nvCxnSpPr>
          <p:cNvPr id="115" name="Google Shape;115;p27"/>
          <p:cNvCxnSpPr/>
          <p:nvPr/>
        </p:nvCxnSpPr>
        <p:spPr>
          <a:xfrm>
            <a:off x="684609" y="2016448"/>
            <a:ext cx="7774800" cy="0"/>
          </a:xfrm>
          <a:prstGeom prst="straightConnector1">
            <a:avLst/>
          </a:prstGeom>
          <a:noFill/>
          <a:ln cap="flat" cmpd="sng" w="12700">
            <a:solidFill>
              <a:srgbClr val="A9A9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6" name="Google Shape;116;p27"/>
          <p:cNvSpPr txBox="1"/>
          <p:nvPr/>
        </p:nvSpPr>
        <p:spPr>
          <a:xfrm>
            <a:off x="3986634" y="2476249"/>
            <a:ext cx="2741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Prezentare</a:t>
            </a:r>
            <a:endParaRPr sz="900"/>
          </a:p>
        </p:txBody>
      </p:sp>
      <p:sp>
        <p:nvSpPr>
          <p:cNvPr id="117" name="Google Shape;117;p27"/>
          <p:cNvSpPr txBox="1"/>
          <p:nvPr/>
        </p:nvSpPr>
        <p:spPr>
          <a:xfrm>
            <a:off x="4056554" y="3812910"/>
            <a:ext cx="2601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</a:t>
            </a:r>
            <a:endParaRPr sz="900"/>
          </a:p>
        </p:txBody>
      </p:sp>
      <p:grpSp>
        <p:nvGrpSpPr>
          <p:cNvPr id="118" name="Google Shape;118;p27"/>
          <p:cNvGrpSpPr/>
          <p:nvPr/>
        </p:nvGrpSpPr>
        <p:grpSpPr>
          <a:xfrm>
            <a:off x="2536810" y="2218033"/>
            <a:ext cx="1062819" cy="1053825"/>
            <a:chOff x="0" y="0"/>
            <a:chExt cx="1998531" cy="1998531"/>
          </a:xfrm>
        </p:grpSpPr>
        <p:sp>
          <p:nvSpPr>
            <p:cNvPr id="119" name="Google Shape;119;p27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304364" y="438493"/>
              <a:ext cx="1389802" cy="1121545"/>
            </a:xfrm>
            <a:custGeom>
              <a:rect b="b" l="l" r="r" t="t"/>
              <a:pathLst>
                <a:path extrusionOk="0" h="21600" w="21595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21" name="Google Shape;121;p27"/>
          <p:cNvGrpSpPr/>
          <p:nvPr/>
        </p:nvGrpSpPr>
        <p:grpSpPr>
          <a:xfrm>
            <a:off x="2526786" y="3554692"/>
            <a:ext cx="1060221" cy="1053825"/>
            <a:chOff x="0" y="0"/>
            <a:chExt cx="1998531" cy="1998531"/>
          </a:xfrm>
        </p:grpSpPr>
        <p:sp>
          <p:nvSpPr>
            <p:cNvPr id="122" name="Google Shape;122;p27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contur_x5F_cetate-7.png"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pic>
        <p:nvPicPr>
          <p:cNvPr descr="qgis_logopng.png" id="125" name="Google Shape;125;p27"/>
          <p:cNvPicPr preferRelativeResize="0"/>
          <p:nvPr/>
        </p:nvPicPr>
        <p:blipFill rotWithShape="1">
          <a:blip r:embed="rId4">
            <a:alphaModFix/>
          </a:blip>
          <a:srcRect b="144" l="0" r="0" t="144"/>
          <a:stretch/>
        </p:blipFill>
        <p:spPr>
          <a:xfrm>
            <a:off x="2881772" y="401030"/>
            <a:ext cx="3380514" cy="96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27" name="Google Shape;327;p4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28" name="Google Shape;328;p45"/>
          <p:cNvSpPr txBox="1"/>
          <p:nvPr/>
        </p:nvSpPr>
        <p:spPr>
          <a:xfrm>
            <a:off x="396900" y="1010175"/>
            <a:ext cx="83502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Stilul transmite informația dintr-un câmp al tabelului de atribute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Stilul definit se poate salva şi reîncărca în alte proiecte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Moduri discrete de simbolizare: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unitar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categorial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gradual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bazat pe reguli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Stilizarea individuală a straturilor</a:t>
            </a:r>
            <a:endParaRPr sz="900"/>
          </a:p>
        </p:txBody>
      </p:sp>
      <p:pic>
        <p:nvPicPr>
          <p:cNvPr descr="contur_x5F_cetate-7.png" id="330" name="Google Shape;33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37" name="Google Shape;337;p4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38" name="Google Shape;338;p46"/>
          <p:cNvSpPr txBox="1"/>
          <p:nvPr/>
        </p:nvSpPr>
        <p:spPr>
          <a:xfrm>
            <a:off x="396900" y="1010175"/>
            <a:ext cx="83502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oduri discrete de simbolizare: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transparența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point displacement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point cluster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○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Moduri de stilizare grupată</a:t>
            </a:r>
            <a:endParaRPr sz="900"/>
          </a:p>
        </p:txBody>
      </p:sp>
      <p:pic>
        <p:nvPicPr>
          <p:cNvPr descr="contur_x5F_cetate-7.png" id="340" name="Google Shape;3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41" name="Google Shape;341;p46"/>
          <p:cNvPicPr preferRelativeResize="0"/>
          <p:nvPr/>
        </p:nvPicPr>
        <p:blipFill rotWithShape="1">
          <a:blip r:embed="rId4">
            <a:alphaModFix/>
          </a:blip>
          <a:srcRect b="8874" l="18616" r="2131" t="17967"/>
          <a:stretch/>
        </p:blipFill>
        <p:spPr>
          <a:xfrm>
            <a:off x="3847125" y="2107675"/>
            <a:ext cx="5022500" cy="26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 rotWithShape="1">
          <a:blip r:embed="rId5">
            <a:alphaModFix/>
          </a:blip>
          <a:srcRect b="5041" l="18903" r="0" t="16674"/>
          <a:stretch/>
        </p:blipFill>
        <p:spPr>
          <a:xfrm>
            <a:off x="3976037" y="1450680"/>
            <a:ext cx="5022500" cy="2727038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49" name="Google Shape;349;p47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50" name="Google Shape;350;p47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Stilizarea poligoanelor</a:t>
            </a:r>
            <a:endParaRPr sz="900"/>
          </a:p>
        </p:txBody>
      </p:sp>
      <p:pic>
        <p:nvPicPr>
          <p:cNvPr descr="contur_x5F_cetate-7.png" id="351" name="Google Shape;35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52" name="Google Shape;352;p47"/>
          <p:cNvPicPr preferRelativeResize="0"/>
          <p:nvPr/>
        </p:nvPicPr>
        <p:blipFill rotWithShape="1">
          <a:blip r:embed="rId4">
            <a:alphaModFix/>
          </a:blip>
          <a:srcRect b="6426" l="71452" r="1385" t="17336"/>
          <a:stretch/>
        </p:blipFill>
        <p:spPr>
          <a:xfrm>
            <a:off x="1060300" y="891700"/>
            <a:ext cx="2483700" cy="39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7"/>
          <p:cNvPicPr preferRelativeResize="0"/>
          <p:nvPr/>
        </p:nvPicPr>
        <p:blipFill rotWithShape="1">
          <a:blip r:embed="rId5">
            <a:alphaModFix/>
          </a:blip>
          <a:srcRect b="14705" l="72090" r="746" t="23763"/>
          <a:stretch/>
        </p:blipFill>
        <p:spPr>
          <a:xfrm>
            <a:off x="5252925" y="1231788"/>
            <a:ext cx="2483700" cy="3164825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60" name="Google Shape;360;p4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61" name="Google Shape;361;p48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Stilizarea liniilor</a:t>
            </a:r>
            <a:endParaRPr sz="900"/>
          </a:p>
        </p:txBody>
      </p:sp>
      <p:pic>
        <p:nvPicPr>
          <p:cNvPr descr="contur_x5F_cetate-7.png" id="362" name="Google Shape;3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63" name="Google Shape;363;p48"/>
          <p:cNvPicPr preferRelativeResize="0"/>
          <p:nvPr/>
        </p:nvPicPr>
        <p:blipFill rotWithShape="1">
          <a:blip r:embed="rId4">
            <a:alphaModFix/>
          </a:blip>
          <a:srcRect b="13006" l="71631" r="1205" t="17515"/>
          <a:stretch/>
        </p:blipFill>
        <p:spPr>
          <a:xfrm>
            <a:off x="1313225" y="1027375"/>
            <a:ext cx="2483700" cy="35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8"/>
          <p:cNvPicPr preferRelativeResize="0"/>
          <p:nvPr/>
        </p:nvPicPr>
        <p:blipFill rotWithShape="1">
          <a:blip r:embed="rId5">
            <a:alphaModFix/>
          </a:blip>
          <a:srcRect b="10920" l="74753" r="1664" t="26351"/>
          <a:stretch/>
        </p:blipFill>
        <p:spPr>
          <a:xfrm>
            <a:off x="5350225" y="1124650"/>
            <a:ext cx="2156300" cy="3226349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71" name="Google Shape;371;p4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72" name="Google Shape;372;p49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Stilizarea punctelor</a:t>
            </a:r>
            <a:endParaRPr sz="900"/>
          </a:p>
        </p:txBody>
      </p:sp>
      <p:pic>
        <p:nvPicPr>
          <p:cNvPr descr="contur_x5F_cetate-7.png" id="373" name="Google Shape;3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74" name="Google Shape;374;p49"/>
          <p:cNvPicPr preferRelativeResize="0"/>
          <p:nvPr/>
        </p:nvPicPr>
        <p:blipFill rotWithShape="1">
          <a:blip r:embed="rId4">
            <a:alphaModFix/>
          </a:blip>
          <a:srcRect b="63752" l="74999" r="15207" t="15853"/>
          <a:stretch/>
        </p:blipFill>
        <p:spPr>
          <a:xfrm>
            <a:off x="1435421" y="1550913"/>
            <a:ext cx="1743000" cy="2041675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75" name="Google Shape;375;p49"/>
          <p:cNvPicPr preferRelativeResize="0"/>
          <p:nvPr/>
        </p:nvPicPr>
        <p:blipFill rotWithShape="1">
          <a:blip r:embed="rId5">
            <a:alphaModFix/>
          </a:blip>
          <a:srcRect b="15335" l="74929" r="0" t="27187"/>
          <a:stretch/>
        </p:blipFill>
        <p:spPr>
          <a:xfrm>
            <a:off x="4799000" y="1259100"/>
            <a:ext cx="2292476" cy="2956226"/>
          </a:xfrm>
          <a:prstGeom prst="rect">
            <a:avLst/>
          </a:prstGeom>
          <a:noFill/>
          <a:ln cap="flat" cmpd="sng" w="9525">
            <a:solidFill>
              <a:srgbClr val="DBDBD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5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82" name="Google Shape;382;p5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383" name="Google Shape;383;p50"/>
          <p:cNvSpPr txBox="1"/>
          <p:nvPr/>
        </p:nvSpPr>
        <p:spPr>
          <a:xfrm>
            <a:off x="396900" y="187499"/>
            <a:ext cx="8350200" cy="44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Etichetele sunt preluate dintr-un câmp al tabelului de atribute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UTF-8!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ro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Tipuri de poziționări: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o anumită poziție și distanță față de vector (puncte)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ideal cartografic (puncte)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peste, deasupra, dedesubtul liniilor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curbate de-a lungul liniilor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în interioul poligoanelor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lang="r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de-a lungul conturului poligoanelor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50"/>
          <p:cNvSpPr txBox="1"/>
          <p:nvPr/>
        </p:nvSpPr>
        <p:spPr>
          <a:xfrm>
            <a:off x="606401" y="363150"/>
            <a:ext cx="7931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Tehnici de etichetare în GIS</a:t>
            </a:r>
            <a:endParaRPr sz="900"/>
          </a:p>
        </p:txBody>
      </p:sp>
      <p:pic>
        <p:nvPicPr>
          <p:cNvPr descr="contur_x5F_cetate-7.png" id="385" name="Google Shape;3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392" name="Google Shape;392;p5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393" name="Google Shape;3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394" name="Google Shape;394;p51"/>
          <p:cNvPicPr preferRelativeResize="0"/>
          <p:nvPr/>
        </p:nvPicPr>
        <p:blipFill rotWithShape="1">
          <a:blip r:embed="rId4">
            <a:alphaModFix/>
          </a:blip>
          <a:srcRect b="19624" l="19328" r="0" t="25846"/>
          <a:stretch/>
        </p:blipFill>
        <p:spPr>
          <a:xfrm>
            <a:off x="518800" y="599900"/>
            <a:ext cx="7376800" cy="28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1"/>
          <p:cNvPicPr preferRelativeResize="0"/>
          <p:nvPr/>
        </p:nvPicPr>
        <p:blipFill rotWithShape="1">
          <a:blip r:embed="rId5">
            <a:alphaModFix/>
          </a:blip>
          <a:srcRect b="17544" l="19328" r="0" t="17524"/>
          <a:stretch/>
        </p:blipFill>
        <p:spPr>
          <a:xfrm>
            <a:off x="1319725" y="1151100"/>
            <a:ext cx="7376800" cy="333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1"/>
          <p:cNvPicPr preferRelativeResize="0"/>
          <p:nvPr/>
        </p:nvPicPr>
        <p:blipFill rotWithShape="1">
          <a:blip r:embed="rId6">
            <a:alphaModFix/>
          </a:blip>
          <a:srcRect b="14520" l="19333" r="1558" t="18656"/>
          <a:stretch/>
        </p:blipFill>
        <p:spPr>
          <a:xfrm>
            <a:off x="1909875" y="1518900"/>
            <a:ext cx="7234124" cy="3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5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03" name="Google Shape;403;p5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404" name="Google Shape;4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405" name="Google Shape;4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433" y="0"/>
            <a:ext cx="635713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083" y="0"/>
            <a:ext cx="635713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8808" y="0"/>
            <a:ext cx="635713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8408" y="0"/>
            <a:ext cx="63571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/>
          <p:nvPr/>
        </p:nvSpPr>
        <p:spPr>
          <a:xfrm>
            <a:off x="274332" y="225439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53"/>
          <p:cNvSpPr txBox="1"/>
          <p:nvPr/>
        </p:nvSpPr>
        <p:spPr>
          <a:xfrm>
            <a:off x="3330113" y="4850809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15" name="Google Shape;415;p53"/>
          <p:cNvSpPr txBox="1"/>
          <p:nvPr/>
        </p:nvSpPr>
        <p:spPr>
          <a:xfrm>
            <a:off x="3700427" y="68961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416" name="Google Shape;416;p53"/>
          <p:cNvSpPr txBox="1"/>
          <p:nvPr/>
        </p:nvSpPr>
        <p:spPr>
          <a:xfrm>
            <a:off x="1507627" y="747818"/>
            <a:ext cx="6128700" cy="6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Pauză</a:t>
            </a:r>
            <a:endParaRPr sz="900"/>
          </a:p>
        </p:txBody>
      </p:sp>
      <p:pic>
        <p:nvPicPr>
          <p:cNvPr descr="palm-tree-and-beach-chair_u-l-pzlxj30.jpg" id="417" name="Google Shape;41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5926" y="1637063"/>
            <a:ext cx="2065584" cy="2065584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4901"/>
              </a:srgbClr>
            </a:outerShdw>
          </a:effectLst>
        </p:spPr>
      </p:pic>
      <p:sp>
        <p:nvSpPr>
          <p:cNvPr id="418" name="Google Shape;418;p53"/>
          <p:cNvSpPr txBox="1"/>
          <p:nvPr/>
        </p:nvSpPr>
        <p:spPr>
          <a:xfrm>
            <a:off x="1238976" y="4534486"/>
            <a:ext cx="6666000" cy="1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ro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Sursă imagine: </a:t>
            </a:r>
            <a:r>
              <a:rPr b="0" i="0" lang="ro" sz="1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https://www.allposters.com/-sp/Palm-Tree-and-Beach-Chair-Posters_i8667831_.htm</a:t>
            </a:r>
            <a:endParaRPr sz="900"/>
          </a:p>
        </p:txBody>
      </p:sp>
      <p:pic>
        <p:nvPicPr>
          <p:cNvPr descr="contur_x5F_cetate-7.png" id="419" name="Google Shape;41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26" name="Google Shape;426;p5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427" name="Google Shape;427;p54"/>
          <p:cNvSpPr txBox="1"/>
          <p:nvPr/>
        </p:nvSpPr>
        <p:spPr>
          <a:xfrm>
            <a:off x="2414588" y="744904"/>
            <a:ext cx="431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ro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 știm până acum?</a:t>
            </a:r>
            <a:endParaRPr sz="900"/>
          </a:p>
        </p:txBody>
      </p:sp>
      <p:pic>
        <p:nvPicPr>
          <p:cNvPr descr="contur_x5F_cetate-7.png" id="428" name="Google Shape;42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sp>
        <p:nvSpPr>
          <p:cNvPr id="429" name="Google Shape;429;p54"/>
          <p:cNvSpPr txBox="1"/>
          <p:nvPr/>
        </p:nvSpPr>
        <p:spPr>
          <a:xfrm>
            <a:off x="2073009" y="1872182"/>
            <a:ext cx="49980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Care sunt sursele din care putem produce date;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Georeferențiere;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Anatomia unui obiect digitizat;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Tipuri de digitizare;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Tipuri de generalizare.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132" name="Google Shape;132;p28"/>
          <p:cNvSpPr txBox="1"/>
          <p:nvPr/>
        </p:nvSpPr>
        <p:spPr>
          <a:xfrm>
            <a:off x="1769595" y="313902"/>
            <a:ext cx="53904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Cine poate participa?</a:t>
            </a:r>
            <a:endParaRPr sz="900"/>
          </a:p>
        </p:txBody>
      </p:sp>
      <p:sp>
        <p:nvSpPr>
          <p:cNvPr id="133" name="Google Shape;133;p28"/>
          <p:cNvSpPr txBox="1"/>
          <p:nvPr/>
        </p:nvSpPr>
        <p:spPr>
          <a:xfrm>
            <a:off x="1537692" y="1502015"/>
            <a:ext cx="6072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Studenți și elevi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Profesori din pre-universitar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Profesori din universitar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Angajați din mediul public sau privat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rPr b="0" i="0" lang="ro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Pasionați</a:t>
            </a:r>
            <a:endParaRPr sz="900"/>
          </a:p>
        </p:txBody>
      </p:sp>
      <p:sp>
        <p:nvSpPr>
          <p:cNvPr id="134" name="Google Shape;134;p28"/>
          <p:cNvSpPr txBox="1"/>
          <p:nvPr/>
        </p:nvSpPr>
        <p:spPr>
          <a:xfrm>
            <a:off x="2939474" y="3629048"/>
            <a:ext cx="3265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1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Experiență</a:t>
            </a:r>
            <a:endParaRPr sz="900"/>
          </a:p>
        </p:txBody>
      </p:sp>
      <p:pic>
        <p:nvPicPr>
          <p:cNvPr descr="contur_x5F_cetate-7.png" id="135" name="Google Shape;1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5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36" name="Google Shape;436;p5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437" name="Google Shape;437;p55"/>
          <p:cNvSpPr txBox="1"/>
          <p:nvPr/>
        </p:nvSpPr>
        <p:spPr>
          <a:xfrm>
            <a:off x="3271658" y="636777"/>
            <a:ext cx="2600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0" i="0" lang="ro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timpul pentru</a:t>
            </a:r>
            <a:endParaRPr sz="900"/>
          </a:p>
        </p:txBody>
      </p:sp>
      <p:pic>
        <p:nvPicPr>
          <p:cNvPr descr="contur_x5F_cetate-7.png" id="438" name="Google Shape;4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grpSp>
        <p:nvGrpSpPr>
          <p:cNvPr id="439" name="Google Shape;439;p55"/>
          <p:cNvGrpSpPr/>
          <p:nvPr/>
        </p:nvGrpSpPr>
        <p:grpSpPr>
          <a:xfrm>
            <a:off x="3872357" y="3273428"/>
            <a:ext cx="1405167" cy="1053825"/>
            <a:chOff x="0" y="0"/>
            <a:chExt cx="1998531" cy="1998531"/>
          </a:xfrm>
        </p:grpSpPr>
        <p:sp>
          <p:nvSpPr>
            <p:cNvPr id="440" name="Google Shape;440;p55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1" name="Google Shape;441;p55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qgis_logopng.png" id="442" name="Google Shape;44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699" y="1281868"/>
            <a:ext cx="3792327" cy="112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56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49" name="Google Shape;449;p56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450" name="Google Shape;45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sp>
        <p:nvSpPr>
          <p:cNvPr id="451" name="Google Shape;451;p56"/>
          <p:cNvSpPr/>
          <p:nvPr/>
        </p:nvSpPr>
        <p:spPr>
          <a:xfrm>
            <a:off x="884039" y="1319361"/>
            <a:ext cx="2544900" cy="4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Încărcăm o imagine sursă.</a:t>
            </a:r>
            <a:endParaRPr sz="900"/>
          </a:p>
        </p:txBody>
      </p:sp>
      <p:sp>
        <p:nvSpPr>
          <p:cNvPr id="452" name="Google Shape;452;p56"/>
          <p:cNvSpPr/>
          <p:nvPr/>
        </p:nvSpPr>
        <p:spPr>
          <a:xfrm>
            <a:off x="884039" y="1908721"/>
            <a:ext cx="2544900" cy="4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georeferențiem</a:t>
            </a:r>
            <a:endParaRPr sz="900"/>
          </a:p>
        </p:txBody>
      </p:sp>
      <p:sp>
        <p:nvSpPr>
          <p:cNvPr id="453" name="Google Shape;453;p56"/>
          <p:cNvSpPr/>
          <p:nvPr/>
        </p:nvSpPr>
        <p:spPr>
          <a:xfrm>
            <a:off x="884039" y="2504777"/>
            <a:ext cx="2544900" cy="4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Adaugăm element de tip PUNCT</a:t>
            </a:r>
            <a:endParaRPr sz="900"/>
          </a:p>
        </p:txBody>
      </p:sp>
      <p:sp>
        <p:nvSpPr>
          <p:cNvPr id="454" name="Google Shape;454;p56"/>
          <p:cNvSpPr/>
          <p:nvPr/>
        </p:nvSpPr>
        <p:spPr>
          <a:xfrm>
            <a:off x="884039" y="3107531"/>
            <a:ext cx="2544900" cy="4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Adaugăm element de tip LINIE</a:t>
            </a:r>
            <a:endParaRPr sz="900"/>
          </a:p>
        </p:txBody>
      </p:sp>
      <p:sp>
        <p:nvSpPr>
          <p:cNvPr id="455" name="Google Shape;455;p56"/>
          <p:cNvSpPr/>
          <p:nvPr/>
        </p:nvSpPr>
        <p:spPr>
          <a:xfrm>
            <a:off x="884039" y="3696891"/>
            <a:ext cx="2544900" cy="4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Adaugăm element de tip POLYGON</a:t>
            </a:r>
            <a:endParaRPr sz="900"/>
          </a:p>
        </p:txBody>
      </p:sp>
      <p:sp>
        <p:nvSpPr>
          <p:cNvPr id="456" name="Google Shape;456;p56"/>
          <p:cNvSpPr/>
          <p:nvPr/>
        </p:nvSpPr>
        <p:spPr>
          <a:xfrm>
            <a:off x="5741789" y="3027164"/>
            <a:ext cx="2544900" cy="4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Adaugăm atribute</a:t>
            </a:r>
            <a:endParaRPr sz="900"/>
          </a:p>
        </p:txBody>
      </p:sp>
      <p:cxnSp>
        <p:nvCxnSpPr>
          <p:cNvPr id="457" name="Google Shape;457;p56"/>
          <p:cNvCxnSpPr/>
          <p:nvPr/>
        </p:nvCxnSpPr>
        <p:spPr>
          <a:xfrm rot="10800000">
            <a:off x="3900112" y="1319191"/>
            <a:ext cx="3900" cy="2994000"/>
          </a:xfrm>
          <a:prstGeom prst="straightConnector1">
            <a:avLst/>
          </a:prstGeom>
          <a:noFill/>
          <a:ln cap="flat" cmpd="sng" w="101600">
            <a:solidFill>
              <a:srgbClr val="000000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458" name="Google Shape;458;p56"/>
          <p:cNvSpPr/>
          <p:nvPr/>
        </p:nvSpPr>
        <p:spPr>
          <a:xfrm>
            <a:off x="3900208" y="2698998"/>
            <a:ext cx="1837107" cy="401814"/>
          </a:xfrm>
          <a:custGeom>
            <a:rect b="b" l="l" r="r" t="t"/>
            <a:pathLst>
              <a:path extrusionOk="0" h="21600" w="21135">
                <a:moveTo>
                  <a:pt x="23" y="0"/>
                </a:moveTo>
                <a:cubicBezTo>
                  <a:pt x="-465" y="6575"/>
                  <a:pt x="6572" y="13775"/>
                  <a:pt x="21135" y="21600"/>
                </a:cubicBez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56"/>
          <p:cNvSpPr/>
          <p:nvPr/>
        </p:nvSpPr>
        <p:spPr>
          <a:xfrm>
            <a:off x="3894335" y="3204094"/>
            <a:ext cx="1843011" cy="84212"/>
          </a:xfrm>
          <a:custGeom>
            <a:rect b="b" l="l" r="r" t="t"/>
            <a:pathLst>
              <a:path extrusionOk="0" h="18924" w="19904">
                <a:moveTo>
                  <a:pt x="375" y="18924"/>
                </a:moveTo>
                <a:cubicBezTo>
                  <a:pt x="-1696" y="3265"/>
                  <a:pt x="4814" y="-2676"/>
                  <a:pt x="19904" y="1101"/>
                </a:cubicBez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56"/>
          <p:cNvSpPr/>
          <p:nvPr/>
        </p:nvSpPr>
        <p:spPr>
          <a:xfrm>
            <a:off x="3911203" y="3304315"/>
            <a:ext cx="1826118" cy="60021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074" y="10985"/>
                  <a:pt x="8274" y="3785"/>
                  <a:pt x="21600" y="0"/>
                </a:cubicBez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56"/>
          <p:cNvSpPr txBox="1"/>
          <p:nvPr/>
        </p:nvSpPr>
        <p:spPr>
          <a:xfrm>
            <a:off x="2410345" y="584170"/>
            <a:ext cx="4323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ro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 - Mod de lucru</a:t>
            </a:r>
            <a:endParaRPr sz="900"/>
          </a:p>
        </p:txBody>
      </p:sp>
      <p:pic>
        <p:nvPicPr>
          <p:cNvPr descr="qgis_at_work.png" id="462" name="Google Shape;46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5703" y="3640993"/>
            <a:ext cx="1503218" cy="69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/>
          <p:nvPr/>
        </p:nvSpPr>
        <p:spPr>
          <a:xfrm>
            <a:off x="5447109" y="1627436"/>
            <a:ext cx="2777100" cy="1801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57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57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70" name="Google Shape;470;p57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471" name="Google Shape;47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sp>
        <p:nvSpPr>
          <p:cNvPr id="472" name="Google Shape;472;p57"/>
          <p:cNvSpPr txBox="1"/>
          <p:nvPr/>
        </p:nvSpPr>
        <p:spPr>
          <a:xfrm>
            <a:off x="3928169" y="744904"/>
            <a:ext cx="12876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ro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Punct</a:t>
            </a:r>
            <a:endParaRPr sz="900"/>
          </a:p>
        </p:txBody>
      </p:sp>
      <p:sp>
        <p:nvSpPr>
          <p:cNvPr id="473" name="Google Shape;473;p57"/>
          <p:cNvSpPr/>
          <p:nvPr/>
        </p:nvSpPr>
        <p:spPr>
          <a:xfrm>
            <a:off x="1035844" y="1627436"/>
            <a:ext cx="2777100" cy="1801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57"/>
          <p:cNvSpPr/>
          <p:nvPr/>
        </p:nvSpPr>
        <p:spPr>
          <a:xfrm>
            <a:off x="1696640" y="1868536"/>
            <a:ext cx="410758" cy="387162"/>
          </a:xfrm>
          <a:custGeom>
            <a:rect b="b" l="l" r="r" t="t"/>
            <a:pathLst>
              <a:path extrusionOk="0" h="21599" w="21531">
                <a:moveTo>
                  <a:pt x="8459" y="0"/>
                </a:moveTo>
                <a:cubicBezTo>
                  <a:pt x="8430" y="17"/>
                  <a:pt x="8385" y="18"/>
                  <a:pt x="8353" y="33"/>
                </a:cubicBezTo>
                <a:cubicBezTo>
                  <a:pt x="8261" y="78"/>
                  <a:pt x="8167" y="149"/>
                  <a:pt x="8141" y="246"/>
                </a:cubicBezTo>
                <a:cubicBezTo>
                  <a:pt x="8125" y="312"/>
                  <a:pt x="8192" y="361"/>
                  <a:pt x="8214" y="402"/>
                </a:cubicBezTo>
                <a:cubicBezTo>
                  <a:pt x="8257" y="487"/>
                  <a:pt x="8232" y="654"/>
                  <a:pt x="8165" y="695"/>
                </a:cubicBezTo>
                <a:cubicBezTo>
                  <a:pt x="7901" y="855"/>
                  <a:pt x="7751" y="471"/>
                  <a:pt x="7483" y="603"/>
                </a:cubicBezTo>
                <a:cubicBezTo>
                  <a:pt x="7292" y="697"/>
                  <a:pt x="7290" y="946"/>
                  <a:pt x="7099" y="1039"/>
                </a:cubicBezTo>
                <a:cubicBezTo>
                  <a:pt x="6900" y="1137"/>
                  <a:pt x="6622" y="966"/>
                  <a:pt x="6475" y="1136"/>
                </a:cubicBezTo>
                <a:cubicBezTo>
                  <a:pt x="6388" y="1235"/>
                  <a:pt x="6463" y="1349"/>
                  <a:pt x="6426" y="1481"/>
                </a:cubicBezTo>
                <a:cubicBezTo>
                  <a:pt x="6398" y="1579"/>
                  <a:pt x="6346" y="1657"/>
                  <a:pt x="6237" y="1689"/>
                </a:cubicBezTo>
                <a:cubicBezTo>
                  <a:pt x="6076" y="1737"/>
                  <a:pt x="5956" y="1644"/>
                  <a:pt x="5848" y="1611"/>
                </a:cubicBezTo>
                <a:cubicBezTo>
                  <a:pt x="5762" y="1585"/>
                  <a:pt x="5646" y="1565"/>
                  <a:pt x="5539" y="1565"/>
                </a:cubicBezTo>
                <a:cubicBezTo>
                  <a:pt x="5464" y="1624"/>
                  <a:pt x="5379" y="1692"/>
                  <a:pt x="5261" y="1714"/>
                </a:cubicBezTo>
                <a:cubicBezTo>
                  <a:pt x="5120" y="1741"/>
                  <a:pt x="4959" y="1677"/>
                  <a:pt x="4863" y="1734"/>
                </a:cubicBezTo>
                <a:cubicBezTo>
                  <a:pt x="4686" y="1785"/>
                  <a:pt x="4799" y="2053"/>
                  <a:pt x="4700" y="2162"/>
                </a:cubicBezTo>
                <a:cubicBezTo>
                  <a:pt x="4661" y="2206"/>
                  <a:pt x="4580" y="2233"/>
                  <a:pt x="4505" y="2247"/>
                </a:cubicBezTo>
                <a:cubicBezTo>
                  <a:pt x="4434" y="2260"/>
                  <a:pt x="4370" y="2236"/>
                  <a:pt x="4327" y="2267"/>
                </a:cubicBezTo>
                <a:cubicBezTo>
                  <a:pt x="4227" y="2294"/>
                  <a:pt x="4275" y="2389"/>
                  <a:pt x="4238" y="2468"/>
                </a:cubicBezTo>
                <a:cubicBezTo>
                  <a:pt x="4191" y="2569"/>
                  <a:pt x="4058" y="2610"/>
                  <a:pt x="3992" y="2695"/>
                </a:cubicBezTo>
                <a:cubicBezTo>
                  <a:pt x="3972" y="2722"/>
                  <a:pt x="3959" y="2770"/>
                  <a:pt x="3986" y="2798"/>
                </a:cubicBezTo>
                <a:cubicBezTo>
                  <a:pt x="4059" y="2958"/>
                  <a:pt x="4397" y="2807"/>
                  <a:pt x="4547" y="2889"/>
                </a:cubicBezTo>
                <a:cubicBezTo>
                  <a:pt x="4665" y="2953"/>
                  <a:pt x="4571" y="3066"/>
                  <a:pt x="4571" y="3175"/>
                </a:cubicBezTo>
                <a:cubicBezTo>
                  <a:pt x="4590" y="3194"/>
                  <a:pt x="4609" y="3215"/>
                  <a:pt x="4628" y="3234"/>
                </a:cubicBezTo>
                <a:cubicBezTo>
                  <a:pt x="4735" y="3298"/>
                  <a:pt x="4862" y="3330"/>
                  <a:pt x="4848" y="3474"/>
                </a:cubicBezTo>
                <a:cubicBezTo>
                  <a:pt x="4803" y="3508"/>
                  <a:pt x="4772" y="3538"/>
                  <a:pt x="4700" y="3552"/>
                </a:cubicBezTo>
                <a:cubicBezTo>
                  <a:pt x="4588" y="3574"/>
                  <a:pt x="4456" y="3531"/>
                  <a:pt x="4376" y="3513"/>
                </a:cubicBezTo>
                <a:cubicBezTo>
                  <a:pt x="4149" y="3464"/>
                  <a:pt x="3817" y="3477"/>
                  <a:pt x="3709" y="3598"/>
                </a:cubicBezTo>
                <a:cubicBezTo>
                  <a:pt x="3589" y="3731"/>
                  <a:pt x="3770" y="3895"/>
                  <a:pt x="3806" y="4012"/>
                </a:cubicBezTo>
                <a:cubicBezTo>
                  <a:pt x="3803" y="4083"/>
                  <a:pt x="3800" y="4155"/>
                  <a:pt x="3798" y="4227"/>
                </a:cubicBezTo>
                <a:cubicBezTo>
                  <a:pt x="3798" y="4294"/>
                  <a:pt x="3826" y="4376"/>
                  <a:pt x="3783" y="4421"/>
                </a:cubicBezTo>
                <a:cubicBezTo>
                  <a:pt x="3753" y="4488"/>
                  <a:pt x="3639" y="4476"/>
                  <a:pt x="3571" y="4512"/>
                </a:cubicBezTo>
                <a:cubicBezTo>
                  <a:pt x="3490" y="4555"/>
                  <a:pt x="3456" y="4628"/>
                  <a:pt x="3342" y="4649"/>
                </a:cubicBezTo>
                <a:cubicBezTo>
                  <a:pt x="3224" y="4671"/>
                  <a:pt x="3170" y="4580"/>
                  <a:pt x="3130" y="4533"/>
                </a:cubicBezTo>
                <a:cubicBezTo>
                  <a:pt x="3063" y="4453"/>
                  <a:pt x="2866" y="4232"/>
                  <a:pt x="2667" y="4272"/>
                </a:cubicBezTo>
                <a:cubicBezTo>
                  <a:pt x="2585" y="4288"/>
                  <a:pt x="2495" y="4332"/>
                  <a:pt x="2463" y="4389"/>
                </a:cubicBezTo>
                <a:cubicBezTo>
                  <a:pt x="2436" y="4437"/>
                  <a:pt x="2457" y="4490"/>
                  <a:pt x="2440" y="4551"/>
                </a:cubicBezTo>
                <a:cubicBezTo>
                  <a:pt x="2417" y="4634"/>
                  <a:pt x="2376" y="4717"/>
                  <a:pt x="2302" y="4759"/>
                </a:cubicBezTo>
                <a:cubicBezTo>
                  <a:pt x="2247" y="4791"/>
                  <a:pt x="2129" y="4814"/>
                  <a:pt x="2033" y="4791"/>
                </a:cubicBezTo>
                <a:cubicBezTo>
                  <a:pt x="1997" y="4783"/>
                  <a:pt x="1939" y="4759"/>
                  <a:pt x="1879" y="4773"/>
                </a:cubicBezTo>
                <a:cubicBezTo>
                  <a:pt x="1806" y="4789"/>
                  <a:pt x="1753" y="4846"/>
                  <a:pt x="1692" y="4876"/>
                </a:cubicBezTo>
                <a:cubicBezTo>
                  <a:pt x="1601" y="4920"/>
                  <a:pt x="1481" y="4931"/>
                  <a:pt x="1398" y="4981"/>
                </a:cubicBezTo>
                <a:cubicBezTo>
                  <a:pt x="1375" y="4994"/>
                  <a:pt x="1368" y="5021"/>
                  <a:pt x="1349" y="5038"/>
                </a:cubicBezTo>
                <a:cubicBezTo>
                  <a:pt x="1349" y="5065"/>
                  <a:pt x="1351" y="5077"/>
                  <a:pt x="1366" y="5091"/>
                </a:cubicBezTo>
                <a:cubicBezTo>
                  <a:pt x="1388" y="5137"/>
                  <a:pt x="1444" y="5134"/>
                  <a:pt x="1497" y="5155"/>
                </a:cubicBezTo>
                <a:cubicBezTo>
                  <a:pt x="1568" y="5183"/>
                  <a:pt x="1616" y="5214"/>
                  <a:pt x="1644" y="5278"/>
                </a:cubicBezTo>
                <a:cubicBezTo>
                  <a:pt x="1655" y="5305"/>
                  <a:pt x="1666" y="5336"/>
                  <a:pt x="1644" y="5363"/>
                </a:cubicBezTo>
                <a:cubicBezTo>
                  <a:pt x="1612" y="5489"/>
                  <a:pt x="1370" y="5457"/>
                  <a:pt x="1317" y="5571"/>
                </a:cubicBezTo>
                <a:cubicBezTo>
                  <a:pt x="1240" y="5737"/>
                  <a:pt x="1504" y="5899"/>
                  <a:pt x="1635" y="5927"/>
                </a:cubicBezTo>
                <a:cubicBezTo>
                  <a:pt x="1749" y="5952"/>
                  <a:pt x="1826" y="5888"/>
                  <a:pt x="1896" y="5870"/>
                </a:cubicBezTo>
                <a:cubicBezTo>
                  <a:pt x="1942" y="5858"/>
                  <a:pt x="1987" y="5868"/>
                  <a:pt x="2033" y="5870"/>
                </a:cubicBezTo>
                <a:cubicBezTo>
                  <a:pt x="2058" y="5885"/>
                  <a:pt x="2083" y="5900"/>
                  <a:pt x="2107" y="5916"/>
                </a:cubicBezTo>
                <a:cubicBezTo>
                  <a:pt x="2185" y="6007"/>
                  <a:pt x="2091" y="6112"/>
                  <a:pt x="2065" y="6195"/>
                </a:cubicBezTo>
                <a:cubicBezTo>
                  <a:pt x="2036" y="6289"/>
                  <a:pt x="2113" y="6333"/>
                  <a:pt x="2131" y="6389"/>
                </a:cubicBezTo>
                <a:cubicBezTo>
                  <a:pt x="2148" y="6444"/>
                  <a:pt x="2094" y="6496"/>
                  <a:pt x="2082" y="6538"/>
                </a:cubicBezTo>
                <a:cubicBezTo>
                  <a:pt x="2071" y="6575"/>
                  <a:pt x="2092" y="6617"/>
                  <a:pt x="2099" y="6643"/>
                </a:cubicBezTo>
                <a:cubicBezTo>
                  <a:pt x="2126" y="6739"/>
                  <a:pt x="2057" y="6824"/>
                  <a:pt x="1993" y="6851"/>
                </a:cubicBezTo>
                <a:cubicBezTo>
                  <a:pt x="1752" y="6952"/>
                  <a:pt x="1622" y="6709"/>
                  <a:pt x="1383" y="6753"/>
                </a:cubicBezTo>
                <a:cubicBezTo>
                  <a:pt x="1248" y="6777"/>
                  <a:pt x="1071" y="6855"/>
                  <a:pt x="1146" y="7018"/>
                </a:cubicBezTo>
                <a:cubicBezTo>
                  <a:pt x="1189" y="7111"/>
                  <a:pt x="1404" y="7301"/>
                  <a:pt x="1601" y="7265"/>
                </a:cubicBezTo>
                <a:cubicBezTo>
                  <a:pt x="1702" y="7246"/>
                  <a:pt x="1839" y="7157"/>
                  <a:pt x="1959" y="7219"/>
                </a:cubicBezTo>
                <a:cubicBezTo>
                  <a:pt x="2115" y="7300"/>
                  <a:pt x="2032" y="7519"/>
                  <a:pt x="2205" y="7578"/>
                </a:cubicBezTo>
                <a:cubicBezTo>
                  <a:pt x="2424" y="7651"/>
                  <a:pt x="2911" y="7641"/>
                  <a:pt x="2895" y="7868"/>
                </a:cubicBezTo>
                <a:cubicBezTo>
                  <a:pt x="2847" y="7904"/>
                  <a:pt x="2819" y="7933"/>
                  <a:pt x="2741" y="7948"/>
                </a:cubicBezTo>
                <a:cubicBezTo>
                  <a:pt x="2601" y="7974"/>
                  <a:pt x="2449" y="7912"/>
                  <a:pt x="2334" y="7953"/>
                </a:cubicBezTo>
                <a:cubicBezTo>
                  <a:pt x="2209" y="7997"/>
                  <a:pt x="2215" y="8167"/>
                  <a:pt x="2016" y="8207"/>
                </a:cubicBezTo>
                <a:cubicBezTo>
                  <a:pt x="1873" y="8235"/>
                  <a:pt x="1783" y="8132"/>
                  <a:pt x="1707" y="8097"/>
                </a:cubicBezTo>
                <a:cubicBezTo>
                  <a:pt x="1603" y="8048"/>
                  <a:pt x="1436" y="8101"/>
                  <a:pt x="1366" y="8142"/>
                </a:cubicBezTo>
                <a:cubicBezTo>
                  <a:pt x="1342" y="8156"/>
                  <a:pt x="1330" y="8183"/>
                  <a:pt x="1309" y="8200"/>
                </a:cubicBezTo>
                <a:cubicBezTo>
                  <a:pt x="1309" y="8219"/>
                  <a:pt x="1309" y="8239"/>
                  <a:pt x="1309" y="8259"/>
                </a:cubicBezTo>
                <a:cubicBezTo>
                  <a:pt x="1336" y="8280"/>
                  <a:pt x="1353" y="8312"/>
                  <a:pt x="1383" y="8330"/>
                </a:cubicBezTo>
                <a:cubicBezTo>
                  <a:pt x="1433" y="8359"/>
                  <a:pt x="1598" y="8433"/>
                  <a:pt x="1521" y="8513"/>
                </a:cubicBezTo>
                <a:cubicBezTo>
                  <a:pt x="1467" y="8639"/>
                  <a:pt x="1114" y="8542"/>
                  <a:pt x="1048" y="8693"/>
                </a:cubicBezTo>
                <a:cubicBezTo>
                  <a:pt x="995" y="8755"/>
                  <a:pt x="1063" y="8845"/>
                  <a:pt x="1097" y="8881"/>
                </a:cubicBezTo>
                <a:cubicBezTo>
                  <a:pt x="1138" y="8924"/>
                  <a:pt x="1275" y="8996"/>
                  <a:pt x="1334" y="9032"/>
                </a:cubicBezTo>
                <a:cubicBezTo>
                  <a:pt x="1438" y="9094"/>
                  <a:pt x="1502" y="9186"/>
                  <a:pt x="1586" y="9265"/>
                </a:cubicBezTo>
                <a:cubicBezTo>
                  <a:pt x="1587" y="9412"/>
                  <a:pt x="1433" y="9383"/>
                  <a:pt x="1326" y="9441"/>
                </a:cubicBezTo>
                <a:cubicBezTo>
                  <a:pt x="1238" y="9489"/>
                  <a:pt x="1190" y="9573"/>
                  <a:pt x="1082" y="9610"/>
                </a:cubicBezTo>
                <a:cubicBezTo>
                  <a:pt x="989" y="9642"/>
                  <a:pt x="848" y="9610"/>
                  <a:pt x="756" y="9642"/>
                </a:cubicBezTo>
                <a:cubicBezTo>
                  <a:pt x="728" y="9732"/>
                  <a:pt x="793" y="9772"/>
                  <a:pt x="813" y="9855"/>
                </a:cubicBezTo>
                <a:cubicBezTo>
                  <a:pt x="837" y="9954"/>
                  <a:pt x="717" y="10040"/>
                  <a:pt x="782" y="10141"/>
                </a:cubicBezTo>
                <a:cubicBezTo>
                  <a:pt x="836" y="10226"/>
                  <a:pt x="962" y="10210"/>
                  <a:pt x="1091" y="10239"/>
                </a:cubicBezTo>
                <a:cubicBezTo>
                  <a:pt x="1164" y="10260"/>
                  <a:pt x="1236" y="10281"/>
                  <a:pt x="1309" y="10303"/>
                </a:cubicBezTo>
                <a:cubicBezTo>
                  <a:pt x="1361" y="10313"/>
                  <a:pt x="1458" y="10305"/>
                  <a:pt x="1497" y="10298"/>
                </a:cubicBezTo>
                <a:cubicBezTo>
                  <a:pt x="1563" y="10294"/>
                  <a:pt x="1627" y="10289"/>
                  <a:pt x="1692" y="10284"/>
                </a:cubicBezTo>
                <a:cubicBezTo>
                  <a:pt x="1773" y="10268"/>
                  <a:pt x="1865" y="10243"/>
                  <a:pt x="1944" y="10225"/>
                </a:cubicBezTo>
                <a:cubicBezTo>
                  <a:pt x="2121" y="10186"/>
                  <a:pt x="2333" y="10172"/>
                  <a:pt x="2408" y="10291"/>
                </a:cubicBezTo>
                <a:cubicBezTo>
                  <a:pt x="2419" y="10308"/>
                  <a:pt x="2437" y="10354"/>
                  <a:pt x="2423" y="10388"/>
                </a:cubicBezTo>
                <a:cubicBezTo>
                  <a:pt x="2393" y="10463"/>
                  <a:pt x="2281" y="10510"/>
                  <a:pt x="2196" y="10545"/>
                </a:cubicBezTo>
                <a:cubicBezTo>
                  <a:pt x="2041" y="10610"/>
                  <a:pt x="1692" y="10709"/>
                  <a:pt x="1601" y="10810"/>
                </a:cubicBezTo>
                <a:cubicBezTo>
                  <a:pt x="1487" y="10937"/>
                  <a:pt x="1624" y="11126"/>
                  <a:pt x="1383" y="11174"/>
                </a:cubicBezTo>
                <a:cubicBezTo>
                  <a:pt x="1127" y="11225"/>
                  <a:pt x="1060" y="10918"/>
                  <a:pt x="782" y="10986"/>
                </a:cubicBezTo>
                <a:cubicBezTo>
                  <a:pt x="747" y="10994"/>
                  <a:pt x="704" y="11015"/>
                  <a:pt x="676" y="11032"/>
                </a:cubicBezTo>
                <a:cubicBezTo>
                  <a:pt x="608" y="11072"/>
                  <a:pt x="552" y="11164"/>
                  <a:pt x="530" y="11238"/>
                </a:cubicBezTo>
                <a:cubicBezTo>
                  <a:pt x="498" y="11344"/>
                  <a:pt x="549" y="11426"/>
                  <a:pt x="487" y="11505"/>
                </a:cubicBezTo>
                <a:cubicBezTo>
                  <a:pt x="446" y="11557"/>
                  <a:pt x="365" y="11603"/>
                  <a:pt x="284" y="11622"/>
                </a:cubicBezTo>
                <a:cubicBezTo>
                  <a:pt x="199" y="11642"/>
                  <a:pt x="112" y="11633"/>
                  <a:pt x="57" y="11674"/>
                </a:cubicBezTo>
                <a:cubicBezTo>
                  <a:pt x="24" y="11700"/>
                  <a:pt x="-26" y="11764"/>
                  <a:pt x="17" y="11810"/>
                </a:cubicBezTo>
                <a:cubicBezTo>
                  <a:pt x="47" y="11877"/>
                  <a:pt x="152" y="11887"/>
                  <a:pt x="235" y="11914"/>
                </a:cubicBezTo>
                <a:cubicBezTo>
                  <a:pt x="347" y="11951"/>
                  <a:pt x="499" y="11999"/>
                  <a:pt x="553" y="12083"/>
                </a:cubicBezTo>
                <a:cubicBezTo>
                  <a:pt x="646" y="12230"/>
                  <a:pt x="405" y="12289"/>
                  <a:pt x="455" y="12440"/>
                </a:cubicBezTo>
                <a:cubicBezTo>
                  <a:pt x="493" y="12551"/>
                  <a:pt x="631" y="12594"/>
                  <a:pt x="684" y="12694"/>
                </a:cubicBezTo>
                <a:cubicBezTo>
                  <a:pt x="718" y="12759"/>
                  <a:pt x="716" y="12836"/>
                  <a:pt x="782" y="12875"/>
                </a:cubicBezTo>
                <a:cubicBezTo>
                  <a:pt x="881" y="12933"/>
                  <a:pt x="1183" y="12885"/>
                  <a:pt x="1317" y="12861"/>
                </a:cubicBezTo>
                <a:cubicBezTo>
                  <a:pt x="1458" y="12837"/>
                  <a:pt x="1621" y="12875"/>
                  <a:pt x="1650" y="12946"/>
                </a:cubicBezTo>
                <a:cubicBezTo>
                  <a:pt x="1669" y="12967"/>
                  <a:pt x="1661" y="12982"/>
                  <a:pt x="1658" y="13012"/>
                </a:cubicBezTo>
                <a:cubicBezTo>
                  <a:pt x="1638" y="13029"/>
                  <a:pt x="1626" y="13056"/>
                  <a:pt x="1601" y="13069"/>
                </a:cubicBezTo>
                <a:cubicBezTo>
                  <a:pt x="1485" y="13132"/>
                  <a:pt x="1300" y="13128"/>
                  <a:pt x="1171" y="13181"/>
                </a:cubicBezTo>
                <a:cubicBezTo>
                  <a:pt x="1068" y="13223"/>
                  <a:pt x="984" y="13292"/>
                  <a:pt x="871" y="13330"/>
                </a:cubicBezTo>
                <a:cubicBezTo>
                  <a:pt x="732" y="13375"/>
                  <a:pt x="478" y="13423"/>
                  <a:pt x="544" y="13602"/>
                </a:cubicBezTo>
                <a:cubicBezTo>
                  <a:pt x="586" y="13713"/>
                  <a:pt x="766" y="13736"/>
                  <a:pt x="805" y="13849"/>
                </a:cubicBezTo>
                <a:cubicBezTo>
                  <a:pt x="841" y="13952"/>
                  <a:pt x="704" y="14022"/>
                  <a:pt x="782" y="14116"/>
                </a:cubicBezTo>
                <a:cubicBezTo>
                  <a:pt x="893" y="14249"/>
                  <a:pt x="1304" y="14157"/>
                  <a:pt x="1375" y="14322"/>
                </a:cubicBezTo>
                <a:cubicBezTo>
                  <a:pt x="1451" y="14403"/>
                  <a:pt x="1338" y="14495"/>
                  <a:pt x="1286" y="14537"/>
                </a:cubicBezTo>
                <a:cubicBezTo>
                  <a:pt x="1158" y="14637"/>
                  <a:pt x="867" y="14805"/>
                  <a:pt x="985" y="15030"/>
                </a:cubicBezTo>
                <a:cubicBezTo>
                  <a:pt x="1034" y="15123"/>
                  <a:pt x="1204" y="15206"/>
                  <a:pt x="1383" y="15147"/>
                </a:cubicBezTo>
                <a:cubicBezTo>
                  <a:pt x="1445" y="15127"/>
                  <a:pt x="1492" y="15082"/>
                  <a:pt x="1546" y="15056"/>
                </a:cubicBezTo>
                <a:cubicBezTo>
                  <a:pt x="1601" y="15029"/>
                  <a:pt x="1664" y="15018"/>
                  <a:pt x="1701" y="14978"/>
                </a:cubicBezTo>
                <a:cubicBezTo>
                  <a:pt x="1740" y="14936"/>
                  <a:pt x="1766" y="14882"/>
                  <a:pt x="1822" y="14855"/>
                </a:cubicBezTo>
                <a:cubicBezTo>
                  <a:pt x="1866" y="14832"/>
                  <a:pt x="1919" y="14840"/>
                  <a:pt x="1976" y="14843"/>
                </a:cubicBezTo>
                <a:cubicBezTo>
                  <a:pt x="2012" y="14870"/>
                  <a:pt x="2061" y="14888"/>
                  <a:pt x="2082" y="14927"/>
                </a:cubicBezTo>
                <a:cubicBezTo>
                  <a:pt x="2126" y="15008"/>
                  <a:pt x="2106" y="15080"/>
                  <a:pt x="2205" y="15115"/>
                </a:cubicBezTo>
                <a:cubicBezTo>
                  <a:pt x="2262" y="15128"/>
                  <a:pt x="2317" y="15141"/>
                  <a:pt x="2374" y="15154"/>
                </a:cubicBezTo>
                <a:cubicBezTo>
                  <a:pt x="2528" y="15182"/>
                  <a:pt x="2685" y="15064"/>
                  <a:pt x="2766" y="15211"/>
                </a:cubicBezTo>
                <a:cubicBezTo>
                  <a:pt x="2805" y="15281"/>
                  <a:pt x="2763" y="15373"/>
                  <a:pt x="2789" y="15458"/>
                </a:cubicBezTo>
                <a:cubicBezTo>
                  <a:pt x="2827" y="15580"/>
                  <a:pt x="2987" y="15649"/>
                  <a:pt x="2847" y="15796"/>
                </a:cubicBezTo>
                <a:cubicBezTo>
                  <a:pt x="2783" y="15863"/>
                  <a:pt x="2619" y="15863"/>
                  <a:pt x="2569" y="15940"/>
                </a:cubicBezTo>
                <a:cubicBezTo>
                  <a:pt x="2495" y="16055"/>
                  <a:pt x="2618" y="16206"/>
                  <a:pt x="2709" y="16238"/>
                </a:cubicBezTo>
                <a:cubicBezTo>
                  <a:pt x="2909" y="16309"/>
                  <a:pt x="3149" y="16155"/>
                  <a:pt x="3359" y="16226"/>
                </a:cubicBezTo>
                <a:cubicBezTo>
                  <a:pt x="3504" y="16274"/>
                  <a:pt x="3571" y="16386"/>
                  <a:pt x="3774" y="16375"/>
                </a:cubicBezTo>
                <a:cubicBezTo>
                  <a:pt x="3801" y="16353"/>
                  <a:pt x="3841" y="16340"/>
                  <a:pt x="3863" y="16315"/>
                </a:cubicBezTo>
                <a:cubicBezTo>
                  <a:pt x="3898" y="16278"/>
                  <a:pt x="3921" y="16231"/>
                  <a:pt x="3969" y="16206"/>
                </a:cubicBezTo>
                <a:cubicBezTo>
                  <a:pt x="4036" y="16170"/>
                  <a:pt x="4135" y="16164"/>
                  <a:pt x="4204" y="16134"/>
                </a:cubicBezTo>
                <a:cubicBezTo>
                  <a:pt x="4278" y="16102"/>
                  <a:pt x="4392" y="16051"/>
                  <a:pt x="4490" y="16107"/>
                </a:cubicBezTo>
                <a:cubicBezTo>
                  <a:pt x="4612" y="16178"/>
                  <a:pt x="4587" y="16368"/>
                  <a:pt x="4717" y="16432"/>
                </a:cubicBezTo>
                <a:cubicBezTo>
                  <a:pt x="4898" y="16522"/>
                  <a:pt x="5087" y="16369"/>
                  <a:pt x="5270" y="16413"/>
                </a:cubicBezTo>
                <a:cubicBezTo>
                  <a:pt x="5423" y="16451"/>
                  <a:pt x="5447" y="16597"/>
                  <a:pt x="5613" y="16628"/>
                </a:cubicBezTo>
                <a:cubicBezTo>
                  <a:pt x="5738" y="16652"/>
                  <a:pt x="5900" y="16478"/>
                  <a:pt x="5971" y="16432"/>
                </a:cubicBezTo>
                <a:cubicBezTo>
                  <a:pt x="6009" y="16407"/>
                  <a:pt x="6096" y="16366"/>
                  <a:pt x="6157" y="16400"/>
                </a:cubicBezTo>
                <a:cubicBezTo>
                  <a:pt x="6472" y="16448"/>
                  <a:pt x="6063" y="16968"/>
                  <a:pt x="6392" y="17037"/>
                </a:cubicBezTo>
                <a:cubicBezTo>
                  <a:pt x="6492" y="17059"/>
                  <a:pt x="6591" y="16999"/>
                  <a:pt x="6653" y="16978"/>
                </a:cubicBezTo>
                <a:cubicBezTo>
                  <a:pt x="6726" y="16959"/>
                  <a:pt x="6800" y="16938"/>
                  <a:pt x="6873" y="16919"/>
                </a:cubicBezTo>
                <a:cubicBezTo>
                  <a:pt x="7017" y="16869"/>
                  <a:pt x="7108" y="16785"/>
                  <a:pt x="7191" y="16686"/>
                </a:cubicBezTo>
                <a:cubicBezTo>
                  <a:pt x="7250" y="16615"/>
                  <a:pt x="7379" y="16451"/>
                  <a:pt x="7563" y="16491"/>
                </a:cubicBezTo>
                <a:cubicBezTo>
                  <a:pt x="7741" y="16530"/>
                  <a:pt x="7780" y="16745"/>
                  <a:pt x="7873" y="16855"/>
                </a:cubicBezTo>
                <a:cubicBezTo>
                  <a:pt x="7913" y="16902"/>
                  <a:pt x="7983" y="16971"/>
                  <a:pt x="8108" y="16946"/>
                </a:cubicBezTo>
                <a:cubicBezTo>
                  <a:pt x="8208" y="16926"/>
                  <a:pt x="8261" y="16844"/>
                  <a:pt x="8307" y="16762"/>
                </a:cubicBezTo>
                <a:cubicBezTo>
                  <a:pt x="8811" y="17200"/>
                  <a:pt x="9645" y="17976"/>
                  <a:pt x="9645" y="17976"/>
                </a:cubicBezTo>
                <a:cubicBezTo>
                  <a:pt x="9645" y="17976"/>
                  <a:pt x="9976" y="18231"/>
                  <a:pt x="9976" y="18562"/>
                </a:cubicBezTo>
                <a:cubicBezTo>
                  <a:pt x="9976" y="19024"/>
                  <a:pt x="9976" y="19718"/>
                  <a:pt x="9976" y="19945"/>
                </a:cubicBezTo>
                <a:cubicBezTo>
                  <a:pt x="9976" y="20728"/>
                  <a:pt x="9275" y="21597"/>
                  <a:pt x="9275" y="21597"/>
                </a:cubicBezTo>
                <a:cubicBezTo>
                  <a:pt x="9275" y="21597"/>
                  <a:pt x="12156" y="21599"/>
                  <a:pt x="12312" y="21599"/>
                </a:cubicBezTo>
                <a:cubicBezTo>
                  <a:pt x="12136" y="21598"/>
                  <a:pt x="11551" y="20437"/>
                  <a:pt x="11551" y="19800"/>
                </a:cubicBezTo>
                <a:cubicBezTo>
                  <a:pt x="11551" y="19712"/>
                  <a:pt x="11551" y="19149"/>
                  <a:pt x="11551" y="18439"/>
                </a:cubicBezTo>
                <a:cubicBezTo>
                  <a:pt x="11551" y="18313"/>
                  <a:pt x="12770" y="17328"/>
                  <a:pt x="13727" y="16613"/>
                </a:cubicBezTo>
                <a:cubicBezTo>
                  <a:pt x="13783" y="16676"/>
                  <a:pt x="13849" y="16735"/>
                  <a:pt x="13907" y="16763"/>
                </a:cubicBezTo>
                <a:cubicBezTo>
                  <a:pt x="14005" y="16812"/>
                  <a:pt x="14097" y="16760"/>
                  <a:pt x="14159" y="16725"/>
                </a:cubicBezTo>
                <a:cubicBezTo>
                  <a:pt x="14245" y="16674"/>
                  <a:pt x="14295" y="16594"/>
                  <a:pt x="14387" y="16550"/>
                </a:cubicBezTo>
                <a:cubicBezTo>
                  <a:pt x="14448" y="16522"/>
                  <a:pt x="14510" y="16524"/>
                  <a:pt x="14591" y="16510"/>
                </a:cubicBezTo>
                <a:cubicBezTo>
                  <a:pt x="14611" y="16506"/>
                  <a:pt x="14663" y="16499"/>
                  <a:pt x="14697" y="16505"/>
                </a:cubicBezTo>
                <a:cubicBezTo>
                  <a:pt x="14793" y="16523"/>
                  <a:pt x="14859" y="16557"/>
                  <a:pt x="14883" y="16633"/>
                </a:cubicBezTo>
                <a:cubicBezTo>
                  <a:pt x="14913" y="16728"/>
                  <a:pt x="14829" y="16803"/>
                  <a:pt x="14908" y="16880"/>
                </a:cubicBezTo>
                <a:cubicBezTo>
                  <a:pt x="14952" y="16923"/>
                  <a:pt x="15088" y="16931"/>
                  <a:pt x="15169" y="16907"/>
                </a:cubicBezTo>
                <a:cubicBezTo>
                  <a:pt x="15293" y="16870"/>
                  <a:pt x="15350" y="16788"/>
                  <a:pt x="15444" y="16731"/>
                </a:cubicBezTo>
                <a:cubicBezTo>
                  <a:pt x="15470" y="16716"/>
                  <a:pt x="15502" y="16709"/>
                  <a:pt x="15527" y="16692"/>
                </a:cubicBezTo>
                <a:cubicBezTo>
                  <a:pt x="15645" y="16695"/>
                  <a:pt x="15851" y="16792"/>
                  <a:pt x="15883" y="16862"/>
                </a:cubicBezTo>
                <a:cubicBezTo>
                  <a:pt x="15908" y="16916"/>
                  <a:pt x="15860" y="16974"/>
                  <a:pt x="15883" y="17037"/>
                </a:cubicBezTo>
                <a:cubicBezTo>
                  <a:pt x="15904" y="17100"/>
                  <a:pt x="15992" y="17149"/>
                  <a:pt x="16071" y="17166"/>
                </a:cubicBezTo>
                <a:cubicBezTo>
                  <a:pt x="16166" y="17186"/>
                  <a:pt x="16249" y="17147"/>
                  <a:pt x="16298" y="17127"/>
                </a:cubicBezTo>
                <a:cubicBezTo>
                  <a:pt x="16471" y="17055"/>
                  <a:pt x="16644" y="16922"/>
                  <a:pt x="16713" y="16770"/>
                </a:cubicBezTo>
                <a:cubicBezTo>
                  <a:pt x="16744" y="16702"/>
                  <a:pt x="16713" y="16598"/>
                  <a:pt x="16747" y="16530"/>
                </a:cubicBezTo>
                <a:cubicBezTo>
                  <a:pt x="16797" y="16427"/>
                  <a:pt x="16984" y="16405"/>
                  <a:pt x="17062" y="16322"/>
                </a:cubicBezTo>
                <a:cubicBezTo>
                  <a:pt x="17111" y="16271"/>
                  <a:pt x="17151" y="16189"/>
                  <a:pt x="17234" y="16167"/>
                </a:cubicBezTo>
                <a:cubicBezTo>
                  <a:pt x="17325" y="16117"/>
                  <a:pt x="17412" y="16236"/>
                  <a:pt x="17486" y="16251"/>
                </a:cubicBezTo>
                <a:cubicBezTo>
                  <a:pt x="17591" y="16273"/>
                  <a:pt x="17682" y="16172"/>
                  <a:pt x="17778" y="16231"/>
                </a:cubicBezTo>
                <a:cubicBezTo>
                  <a:pt x="17922" y="16272"/>
                  <a:pt x="17836" y="16455"/>
                  <a:pt x="17967" y="16491"/>
                </a:cubicBezTo>
                <a:cubicBezTo>
                  <a:pt x="18062" y="16544"/>
                  <a:pt x="18188" y="16456"/>
                  <a:pt x="18225" y="16413"/>
                </a:cubicBezTo>
                <a:cubicBezTo>
                  <a:pt x="18369" y="16247"/>
                  <a:pt x="18056" y="15975"/>
                  <a:pt x="18299" y="15856"/>
                </a:cubicBezTo>
                <a:cubicBezTo>
                  <a:pt x="18497" y="15758"/>
                  <a:pt x="18746" y="15898"/>
                  <a:pt x="18975" y="15856"/>
                </a:cubicBezTo>
                <a:cubicBezTo>
                  <a:pt x="19040" y="15843"/>
                  <a:pt x="19096" y="15820"/>
                  <a:pt x="19144" y="15796"/>
                </a:cubicBezTo>
                <a:cubicBezTo>
                  <a:pt x="19197" y="15770"/>
                  <a:pt x="19246" y="15756"/>
                  <a:pt x="19267" y="15705"/>
                </a:cubicBezTo>
                <a:cubicBezTo>
                  <a:pt x="19276" y="15694"/>
                  <a:pt x="19276" y="15674"/>
                  <a:pt x="19276" y="15654"/>
                </a:cubicBezTo>
                <a:cubicBezTo>
                  <a:pt x="19224" y="15611"/>
                  <a:pt x="19177" y="15554"/>
                  <a:pt x="19096" y="15536"/>
                </a:cubicBezTo>
                <a:cubicBezTo>
                  <a:pt x="19001" y="15515"/>
                  <a:pt x="18914" y="15560"/>
                  <a:pt x="18829" y="15536"/>
                </a:cubicBezTo>
                <a:cubicBezTo>
                  <a:pt x="18781" y="15522"/>
                  <a:pt x="18759" y="15487"/>
                  <a:pt x="18723" y="15465"/>
                </a:cubicBezTo>
                <a:cubicBezTo>
                  <a:pt x="18697" y="15298"/>
                  <a:pt x="18775" y="15326"/>
                  <a:pt x="18852" y="15225"/>
                </a:cubicBezTo>
                <a:cubicBezTo>
                  <a:pt x="18884" y="15184"/>
                  <a:pt x="18876" y="15123"/>
                  <a:pt x="18901" y="15076"/>
                </a:cubicBezTo>
                <a:cubicBezTo>
                  <a:pt x="18939" y="15004"/>
                  <a:pt x="19021" y="14960"/>
                  <a:pt x="19047" y="14875"/>
                </a:cubicBezTo>
                <a:cubicBezTo>
                  <a:pt x="19079" y="14769"/>
                  <a:pt x="18936" y="14676"/>
                  <a:pt x="18909" y="14596"/>
                </a:cubicBezTo>
                <a:cubicBezTo>
                  <a:pt x="18878" y="14505"/>
                  <a:pt x="18986" y="14364"/>
                  <a:pt x="19038" y="14336"/>
                </a:cubicBezTo>
                <a:cubicBezTo>
                  <a:pt x="19188" y="14255"/>
                  <a:pt x="19464" y="14397"/>
                  <a:pt x="19648" y="14290"/>
                </a:cubicBezTo>
                <a:cubicBezTo>
                  <a:pt x="19715" y="14251"/>
                  <a:pt x="19748" y="14181"/>
                  <a:pt x="19797" y="14128"/>
                </a:cubicBezTo>
                <a:cubicBezTo>
                  <a:pt x="19848" y="14071"/>
                  <a:pt x="19948" y="14048"/>
                  <a:pt x="20000" y="13992"/>
                </a:cubicBezTo>
                <a:cubicBezTo>
                  <a:pt x="20082" y="13905"/>
                  <a:pt x="20098" y="13852"/>
                  <a:pt x="20284" y="13862"/>
                </a:cubicBezTo>
                <a:cubicBezTo>
                  <a:pt x="20307" y="13881"/>
                  <a:pt x="20345" y="13891"/>
                  <a:pt x="20364" y="13913"/>
                </a:cubicBezTo>
                <a:cubicBezTo>
                  <a:pt x="20405" y="13957"/>
                  <a:pt x="20436" y="14034"/>
                  <a:pt x="20470" y="14082"/>
                </a:cubicBezTo>
                <a:cubicBezTo>
                  <a:pt x="20504" y="14089"/>
                  <a:pt x="20534" y="14111"/>
                  <a:pt x="20584" y="14102"/>
                </a:cubicBezTo>
                <a:cubicBezTo>
                  <a:pt x="20716" y="14079"/>
                  <a:pt x="20958" y="13991"/>
                  <a:pt x="20911" y="13835"/>
                </a:cubicBezTo>
                <a:cubicBezTo>
                  <a:pt x="20883" y="13746"/>
                  <a:pt x="20730" y="13595"/>
                  <a:pt x="20633" y="13563"/>
                </a:cubicBezTo>
                <a:cubicBezTo>
                  <a:pt x="20514" y="13523"/>
                  <a:pt x="20416" y="13551"/>
                  <a:pt x="20356" y="13460"/>
                </a:cubicBezTo>
                <a:cubicBezTo>
                  <a:pt x="20335" y="13428"/>
                  <a:pt x="20327" y="13375"/>
                  <a:pt x="20341" y="13336"/>
                </a:cubicBezTo>
                <a:cubicBezTo>
                  <a:pt x="20376" y="13237"/>
                  <a:pt x="20469" y="13174"/>
                  <a:pt x="20576" y="13135"/>
                </a:cubicBezTo>
                <a:cubicBezTo>
                  <a:pt x="20664" y="13103"/>
                  <a:pt x="20760" y="13095"/>
                  <a:pt x="20796" y="13024"/>
                </a:cubicBezTo>
                <a:cubicBezTo>
                  <a:pt x="20849" y="12922"/>
                  <a:pt x="20717" y="12799"/>
                  <a:pt x="20779" y="12726"/>
                </a:cubicBezTo>
                <a:cubicBezTo>
                  <a:pt x="20805" y="12612"/>
                  <a:pt x="21085" y="12606"/>
                  <a:pt x="21211" y="12564"/>
                </a:cubicBezTo>
                <a:cubicBezTo>
                  <a:pt x="21300" y="12534"/>
                  <a:pt x="21324" y="12488"/>
                  <a:pt x="21381" y="12433"/>
                </a:cubicBezTo>
                <a:cubicBezTo>
                  <a:pt x="21375" y="12253"/>
                  <a:pt x="21127" y="12307"/>
                  <a:pt x="21146" y="12095"/>
                </a:cubicBezTo>
                <a:cubicBezTo>
                  <a:pt x="21181" y="12068"/>
                  <a:pt x="21204" y="12029"/>
                  <a:pt x="21243" y="12006"/>
                </a:cubicBezTo>
                <a:cubicBezTo>
                  <a:pt x="21334" y="11951"/>
                  <a:pt x="21358" y="11930"/>
                  <a:pt x="21430" y="11862"/>
                </a:cubicBezTo>
                <a:cubicBezTo>
                  <a:pt x="21431" y="11683"/>
                  <a:pt x="21194" y="11716"/>
                  <a:pt x="21048" y="11654"/>
                </a:cubicBezTo>
                <a:cubicBezTo>
                  <a:pt x="21015" y="11640"/>
                  <a:pt x="21000" y="11610"/>
                  <a:pt x="20974" y="11590"/>
                </a:cubicBezTo>
                <a:cubicBezTo>
                  <a:pt x="20974" y="11572"/>
                  <a:pt x="20974" y="11555"/>
                  <a:pt x="20974" y="11537"/>
                </a:cubicBezTo>
                <a:cubicBezTo>
                  <a:pt x="21002" y="11514"/>
                  <a:pt x="21021" y="11484"/>
                  <a:pt x="21057" y="11466"/>
                </a:cubicBezTo>
                <a:cubicBezTo>
                  <a:pt x="21168" y="11413"/>
                  <a:pt x="21322" y="11415"/>
                  <a:pt x="21423" y="11356"/>
                </a:cubicBezTo>
                <a:cubicBezTo>
                  <a:pt x="21495" y="11315"/>
                  <a:pt x="21574" y="11174"/>
                  <a:pt x="21504" y="11083"/>
                </a:cubicBezTo>
                <a:cubicBezTo>
                  <a:pt x="21448" y="11009"/>
                  <a:pt x="21318" y="10959"/>
                  <a:pt x="21203" y="10934"/>
                </a:cubicBezTo>
                <a:cubicBezTo>
                  <a:pt x="20983" y="10886"/>
                  <a:pt x="20840" y="11005"/>
                  <a:pt x="20690" y="11044"/>
                </a:cubicBezTo>
                <a:cubicBezTo>
                  <a:pt x="20593" y="11057"/>
                  <a:pt x="20496" y="11070"/>
                  <a:pt x="20398" y="11083"/>
                </a:cubicBezTo>
                <a:cubicBezTo>
                  <a:pt x="20326" y="11101"/>
                  <a:pt x="20194" y="11158"/>
                  <a:pt x="20089" y="11121"/>
                </a:cubicBezTo>
                <a:cubicBezTo>
                  <a:pt x="20051" y="11108"/>
                  <a:pt x="20039" y="11075"/>
                  <a:pt x="20015" y="11050"/>
                </a:cubicBezTo>
                <a:cubicBezTo>
                  <a:pt x="20022" y="10894"/>
                  <a:pt x="20237" y="10890"/>
                  <a:pt x="20332" y="10804"/>
                </a:cubicBezTo>
                <a:cubicBezTo>
                  <a:pt x="20396" y="10746"/>
                  <a:pt x="20378" y="10623"/>
                  <a:pt x="20430" y="10557"/>
                </a:cubicBezTo>
                <a:cubicBezTo>
                  <a:pt x="20491" y="10479"/>
                  <a:pt x="20614" y="10442"/>
                  <a:pt x="20682" y="10369"/>
                </a:cubicBezTo>
                <a:cubicBezTo>
                  <a:pt x="20800" y="10242"/>
                  <a:pt x="20905" y="9931"/>
                  <a:pt x="20756" y="9765"/>
                </a:cubicBezTo>
                <a:cubicBezTo>
                  <a:pt x="20696" y="9699"/>
                  <a:pt x="20530" y="9623"/>
                  <a:pt x="20356" y="9654"/>
                </a:cubicBezTo>
                <a:cubicBezTo>
                  <a:pt x="20278" y="9668"/>
                  <a:pt x="20170" y="9709"/>
                  <a:pt x="20063" y="9688"/>
                </a:cubicBezTo>
                <a:cubicBezTo>
                  <a:pt x="19964" y="9668"/>
                  <a:pt x="19869" y="9604"/>
                  <a:pt x="19820" y="9544"/>
                </a:cubicBezTo>
                <a:cubicBezTo>
                  <a:pt x="19804" y="9524"/>
                  <a:pt x="19805" y="9498"/>
                  <a:pt x="19788" y="9480"/>
                </a:cubicBezTo>
                <a:cubicBezTo>
                  <a:pt x="19802" y="9355"/>
                  <a:pt x="19965" y="9347"/>
                  <a:pt x="20063" y="9290"/>
                </a:cubicBezTo>
                <a:cubicBezTo>
                  <a:pt x="20154" y="9238"/>
                  <a:pt x="20162" y="9145"/>
                  <a:pt x="20210" y="9057"/>
                </a:cubicBezTo>
                <a:cubicBezTo>
                  <a:pt x="20248" y="8987"/>
                  <a:pt x="20323" y="8927"/>
                  <a:pt x="20349" y="8849"/>
                </a:cubicBezTo>
                <a:cubicBezTo>
                  <a:pt x="20367" y="8796"/>
                  <a:pt x="20338" y="8733"/>
                  <a:pt x="20315" y="8707"/>
                </a:cubicBezTo>
                <a:cubicBezTo>
                  <a:pt x="20282" y="8669"/>
                  <a:pt x="20121" y="8573"/>
                  <a:pt x="20023" y="8590"/>
                </a:cubicBezTo>
                <a:cubicBezTo>
                  <a:pt x="19929" y="8607"/>
                  <a:pt x="19800" y="8655"/>
                  <a:pt x="19682" y="8616"/>
                </a:cubicBezTo>
                <a:cubicBezTo>
                  <a:pt x="19551" y="8572"/>
                  <a:pt x="19540" y="8435"/>
                  <a:pt x="19396" y="8408"/>
                </a:cubicBezTo>
                <a:cubicBezTo>
                  <a:pt x="19339" y="8397"/>
                  <a:pt x="19267" y="8425"/>
                  <a:pt x="19227" y="8435"/>
                </a:cubicBezTo>
                <a:cubicBezTo>
                  <a:pt x="19110" y="8463"/>
                  <a:pt x="18998" y="8489"/>
                  <a:pt x="18884" y="8513"/>
                </a:cubicBezTo>
                <a:cubicBezTo>
                  <a:pt x="18798" y="8530"/>
                  <a:pt x="18647" y="8510"/>
                  <a:pt x="18680" y="8421"/>
                </a:cubicBezTo>
                <a:cubicBezTo>
                  <a:pt x="18716" y="8326"/>
                  <a:pt x="18917" y="8321"/>
                  <a:pt x="19015" y="8272"/>
                </a:cubicBezTo>
                <a:cubicBezTo>
                  <a:pt x="19101" y="8230"/>
                  <a:pt x="19177" y="8169"/>
                  <a:pt x="19276" y="8136"/>
                </a:cubicBezTo>
                <a:cubicBezTo>
                  <a:pt x="19349" y="8123"/>
                  <a:pt x="19421" y="8110"/>
                  <a:pt x="19494" y="8097"/>
                </a:cubicBezTo>
                <a:cubicBezTo>
                  <a:pt x="19560" y="8069"/>
                  <a:pt x="19588" y="7998"/>
                  <a:pt x="19648" y="7966"/>
                </a:cubicBezTo>
                <a:cubicBezTo>
                  <a:pt x="19707" y="7935"/>
                  <a:pt x="19811" y="7945"/>
                  <a:pt x="19869" y="7914"/>
                </a:cubicBezTo>
                <a:cubicBezTo>
                  <a:pt x="19919" y="7887"/>
                  <a:pt x="19939" y="7825"/>
                  <a:pt x="19974" y="7786"/>
                </a:cubicBezTo>
                <a:cubicBezTo>
                  <a:pt x="20058" y="7694"/>
                  <a:pt x="20177" y="7675"/>
                  <a:pt x="20178" y="7512"/>
                </a:cubicBezTo>
                <a:cubicBezTo>
                  <a:pt x="20145" y="7485"/>
                  <a:pt x="20127" y="7450"/>
                  <a:pt x="20080" y="7434"/>
                </a:cubicBezTo>
                <a:cubicBezTo>
                  <a:pt x="19906" y="7374"/>
                  <a:pt x="19754" y="7417"/>
                  <a:pt x="19771" y="7214"/>
                </a:cubicBezTo>
                <a:cubicBezTo>
                  <a:pt x="19797" y="7193"/>
                  <a:pt x="19815" y="7158"/>
                  <a:pt x="19845" y="7141"/>
                </a:cubicBezTo>
                <a:cubicBezTo>
                  <a:pt x="19901" y="7111"/>
                  <a:pt x="19996" y="7097"/>
                  <a:pt x="20055" y="7070"/>
                </a:cubicBezTo>
                <a:cubicBezTo>
                  <a:pt x="20096" y="6931"/>
                  <a:pt x="19905" y="6922"/>
                  <a:pt x="19797" y="6862"/>
                </a:cubicBezTo>
                <a:cubicBezTo>
                  <a:pt x="19769" y="6847"/>
                  <a:pt x="19755" y="6817"/>
                  <a:pt x="19731" y="6798"/>
                </a:cubicBezTo>
                <a:cubicBezTo>
                  <a:pt x="19732" y="6640"/>
                  <a:pt x="19875" y="6495"/>
                  <a:pt x="20000" y="6435"/>
                </a:cubicBezTo>
                <a:cubicBezTo>
                  <a:pt x="20065" y="6403"/>
                  <a:pt x="20143" y="6397"/>
                  <a:pt x="20203" y="6364"/>
                </a:cubicBezTo>
                <a:cubicBezTo>
                  <a:pt x="20250" y="6338"/>
                  <a:pt x="20345" y="6239"/>
                  <a:pt x="20284" y="6174"/>
                </a:cubicBezTo>
                <a:cubicBezTo>
                  <a:pt x="20236" y="6070"/>
                  <a:pt x="20002" y="6150"/>
                  <a:pt x="19894" y="6096"/>
                </a:cubicBezTo>
                <a:cubicBezTo>
                  <a:pt x="19759" y="6029"/>
                  <a:pt x="19842" y="5898"/>
                  <a:pt x="19763" y="5804"/>
                </a:cubicBezTo>
                <a:cubicBezTo>
                  <a:pt x="19685" y="5712"/>
                  <a:pt x="19435" y="5747"/>
                  <a:pt x="19348" y="5662"/>
                </a:cubicBezTo>
                <a:cubicBezTo>
                  <a:pt x="19286" y="5601"/>
                  <a:pt x="19328" y="5473"/>
                  <a:pt x="19324" y="5376"/>
                </a:cubicBezTo>
                <a:cubicBezTo>
                  <a:pt x="19322" y="5322"/>
                  <a:pt x="19289" y="5260"/>
                  <a:pt x="19333" y="5221"/>
                </a:cubicBezTo>
                <a:cubicBezTo>
                  <a:pt x="19369" y="5147"/>
                  <a:pt x="19504" y="5176"/>
                  <a:pt x="19608" y="5155"/>
                </a:cubicBezTo>
                <a:cubicBezTo>
                  <a:pt x="19732" y="5129"/>
                  <a:pt x="19829" y="5087"/>
                  <a:pt x="19886" y="5006"/>
                </a:cubicBezTo>
                <a:cubicBezTo>
                  <a:pt x="19908" y="4973"/>
                  <a:pt x="19942" y="4888"/>
                  <a:pt x="19900" y="4844"/>
                </a:cubicBezTo>
                <a:cubicBezTo>
                  <a:pt x="19856" y="4743"/>
                  <a:pt x="19645" y="4794"/>
                  <a:pt x="19600" y="4661"/>
                </a:cubicBezTo>
                <a:cubicBezTo>
                  <a:pt x="19559" y="4540"/>
                  <a:pt x="19793" y="4409"/>
                  <a:pt x="19706" y="4220"/>
                </a:cubicBezTo>
                <a:cubicBezTo>
                  <a:pt x="19669" y="4140"/>
                  <a:pt x="19571" y="4119"/>
                  <a:pt x="19494" y="4071"/>
                </a:cubicBezTo>
                <a:cubicBezTo>
                  <a:pt x="19311" y="4076"/>
                  <a:pt x="19342" y="4233"/>
                  <a:pt x="19178" y="4259"/>
                </a:cubicBezTo>
                <a:cubicBezTo>
                  <a:pt x="19016" y="4284"/>
                  <a:pt x="18946" y="4083"/>
                  <a:pt x="18812" y="4057"/>
                </a:cubicBezTo>
                <a:cubicBezTo>
                  <a:pt x="18693" y="4034"/>
                  <a:pt x="18536" y="4154"/>
                  <a:pt x="18428" y="4078"/>
                </a:cubicBezTo>
                <a:cubicBezTo>
                  <a:pt x="18300" y="4042"/>
                  <a:pt x="18371" y="3914"/>
                  <a:pt x="18331" y="3806"/>
                </a:cubicBezTo>
                <a:cubicBezTo>
                  <a:pt x="18320" y="3777"/>
                  <a:pt x="18291" y="3756"/>
                  <a:pt x="18274" y="3733"/>
                </a:cubicBezTo>
                <a:cubicBezTo>
                  <a:pt x="18073" y="3697"/>
                  <a:pt x="17900" y="3831"/>
                  <a:pt x="17818" y="3934"/>
                </a:cubicBezTo>
                <a:cubicBezTo>
                  <a:pt x="17747" y="4025"/>
                  <a:pt x="17715" y="4124"/>
                  <a:pt x="17543" y="4117"/>
                </a:cubicBezTo>
                <a:cubicBezTo>
                  <a:pt x="17504" y="4086"/>
                  <a:pt x="17455" y="4066"/>
                  <a:pt x="17429" y="4025"/>
                </a:cubicBezTo>
                <a:cubicBezTo>
                  <a:pt x="17175" y="3638"/>
                  <a:pt x="17816" y="3597"/>
                  <a:pt x="17950" y="3363"/>
                </a:cubicBezTo>
                <a:cubicBezTo>
                  <a:pt x="18043" y="3198"/>
                  <a:pt x="17875" y="3120"/>
                  <a:pt x="17844" y="2999"/>
                </a:cubicBezTo>
                <a:cubicBezTo>
                  <a:pt x="17832" y="2953"/>
                  <a:pt x="17869" y="2904"/>
                  <a:pt x="17884" y="2876"/>
                </a:cubicBezTo>
                <a:cubicBezTo>
                  <a:pt x="17926" y="2796"/>
                  <a:pt x="17963" y="2687"/>
                  <a:pt x="17909" y="2603"/>
                </a:cubicBezTo>
                <a:cubicBezTo>
                  <a:pt x="17892" y="2575"/>
                  <a:pt x="17877" y="2547"/>
                  <a:pt x="17844" y="2532"/>
                </a:cubicBezTo>
                <a:cubicBezTo>
                  <a:pt x="17709" y="2474"/>
                  <a:pt x="17609" y="2576"/>
                  <a:pt x="17552" y="2624"/>
                </a:cubicBezTo>
                <a:cubicBezTo>
                  <a:pt x="17512" y="2657"/>
                  <a:pt x="17458" y="2687"/>
                  <a:pt x="17397" y="2701"/>
                </a:cubicBezTo>
                <a:cubicBezTo>
                  <a:pt x="17350" y="2713"/>
                  <a:pt x="17317" y="2708"/>
                  <a:pt x="17283" y="2727"/>
                </a:cubicBezTo>
                <a:cubicBezTo>
                  <a:pt x="17212" y="2767"/>
                  <a:pt x="17207" y="2853"/>
                  <a:pt x="17111" y="2876"/>
                </a:cubicBezTo>
                <a:cubicBezTo>
                  <a:pt x="17078" y="2894"/>
                  <a:pt x="17010" y="2890"/>
                  <a:pt x="16973" y="2876"/>
                </a:cubicBezTo>
                <a:cubicBezTo>
                  <a:pt x="16909" y="2850"/>
                  <a:pt x="16868" y="2791"/>
                  <a:pt x="16795" y="2772"/>
                </a:cubicBezTo>
                <a:cubicBezTo>
                  <a:pt x="16728" y="2770"/>
                  <a:pt x="16660" y="2768"/>
                  <a:pt x="16592" y="2766"/>
                </a:cubicBezTo>
                <a:cubicBezTo>
                  <a:pt x="16545" y="2756"/>
                  <a:pt x="16513" y="2732"/>
                  <a:pt x="16478" y="2713"/>
                </a:cubicBezTo>
                <a:cubicBezTo>
                  <a:pt x="16451" y="2618"/>
                  <a:pt x="16475" y="2530"/>
                  <a:pt x="16526" y="2461"/>
                </a:cubicBezTo>
                <a:cubicBezTo>
                  <a:pt x="16559" y="2418"/>
                  <a:pt x="16625" y="2348"/>
                  <a:pt x="16584" y="2267"/>
                </a:cubicBezTo>
                <a:cubicBezTo>
                  <a:pt x="16547" y="2194"/>
                  <a:pt x="16449" y="2144"/>
                  <a:pt x="16346" y="2123"/>
                </a:cubicBezTo>
                <a:cubicBezTo>
                  <a:pt x="16283" y="2110"/>
                  <a:pt x="16232" y="2121"/>
                  <a:pt x="16185" y="2098"/>
                </a:cubicBezTo>
                <a:cubicBezTo>
                  <a:pt x="16118" y="2065"/>
                  <a:pt x="16116" y="2001"/>
                  <a:pt x="16080" y="1942"/>
                </a:cubicBezTo>
                <a:cubicBezTo>
                  <a:pt x="16012" y="1834"/>
                  <a:pt x="15839" y="1731"/>
                  <a:pt x="15982" y="1584"/>
                </a:cubicBezTo>
                <a:cubicBezTo>
                  <a:pt x="16067" y="1497"/>
                  <a:pt x="16221" y="1541"/>
                  <a:pt x="16315" y="1488"/>
                </a:cubicBezTo>
                <a:cubicBezTo>
                  <a:pt x="16329" y="1479"/>
                  <a:pt x="16334" y="1459"/>
                  <a:pt x="16346" y="1449"/>
                </a:cubicBezTo>
                <a:cubicBezTo>
                  <a:pt x="16345" y="1308"/>
                  <a:pt x="16182" y="1228"/>
                  <a:pt x="16071" y="1170"/>
                </a:cubicBezTo>
                <a:cubicBezTo>
                  <a:pt x="16035" y="1151"/>
                  <a:pt x="15973" y="1108"/>
                  <a:pt x="15900" y="1124"/>
                </a:cubicBezTo>
                <a:cubicBezTo>
                  <a:pt x="15810" y="1143"/>
                  <a:pt x="15768" y="1215"/>
                  <a:pt x="15679" y="1234"/>
                </a:cubicBezTo>
                <a:cubicBezTo>
                  <a:pt x="15543" y="1263"/>
                  <a:pt x="15377" y="1155"/>
                  <a:pt x="15224" y="1156"/>
                </a:cubicBezTo>
                <a:cubicBezTo>
                  <a:pt x="15203" y="1173"/>
                  <a:pt x="15170" y="1182"/>
                  <a:pt x="15152" y="1202"/>
                </a:cubicBezTo>
                <a:cubicBezTo>
                  <a:pt x="15113" y="1245"/>
                  <a:pt x="15093" y="1302"/>
                  <a:pt x="15038" y="1332"/>
                </a:cubicBezTo>
                <a:cubicBezTo>
                  <a:pt x="15005" y="1349"/>
                  <a:pt x="14944" y="1355"/>
                  <a:pt x="14900" y="1344"/>
                </a:cubicBezTo>
                <a:cubicBezTo>
                  <a:pt x="14721" y="1297"/>
                  <a:pt x="14723" y="1134"/>
                  <a:pt x="14786" y="994"/>
                </a:cubicBezTo>
                <a:cubicBezTo>
                  <a:pt x="14798" y="967"/>
                  <a:pt x="14816" y="916"/>
                  <a:pt x="14802" y="877"/>
                </a:cubicBezTo>
                <a:cubicBezTo>
                  <a:pt x="14781" y="815"/>
                  <a:pt x="14716" y="751"/>
                  <a:pt x="14680" y="695"/>
                </a:cubicBezTo>
                <a:cubicBezTo>
                  <a:pt x="14616" y="597"/>
                  <a:pt x="14568" y="511"/>
                  <a:pt x="14445" y="461"/>
                </a:cubicBezTo>
                <a:cubicBezTo>
                  <a:pt x="14405" y="446"/>
                  <a:pt x="14318" y="428"/>
                  <a:pt x="14273" y="454"/>
                </a:cubicBezTo>
                <a:cubicBezTo>
                  <a:pt x="14150" y="490"/>
                  <a:pt x="14245" y="677"/>
                  <a:pt x="14087" y="715"/>
                </a:cubicBezTo>
                <a:cubicBezTo>
                  <a:pt x="14039" y="740"/>
                  <a:pt x="13955" y="721"/>
                  <a:pt x="13915" y="701"/>
                </a:cubicBezTo>
                <a:cubicBezTo>
                  <a:pt x="13864" y="676"/>
                  <a:pt x="13828" y="629"/>
                  <a:pt x="13777" y="603"/>
                </a:cubicBezTo>
                <a:cubicBezTo>
                  <a:pt x="13583" y="506"/>
                  <a:pt x="13180" y="500"/>
                  <a:pt x="13199" y="740"/>
                </a:cubicBezTo>
                <a:cubicBezTo>
                  <a:pt x="13212" y="750"/>
                  <a:pt x="13220" y="770"/>
                  <a:pt x="13233" y="779"/>
                </a:cubicBezTo>
                <a:cubicBezTo>
                  <a:pt x="13274" y="806"/>
                  <a:pt x="13333" y="809"/>
                  <a:pt x="13379" y="831"/>
                </a:cubicBezTo>
                <a:cubicBezTo>
                  <a:pt x="13410" y="847"/>
                  <a:pt x="13429" y="873"/>
                  <a:pt x="13460" y="889"/>
                </a:cubicBezTo>
                <a:cubicBezTo>
                  <a:pt x="13473" y="933"/>
                  <a:pt x="13480" y="958"/>
                  <a:pt x="13477" y="1007"/>
                </a:cubicBezTo>
                <a:cubicBezTo>
                  <a:pt x="13434" y="1043"/>
                  <a:pt x="13412" y="1080"/>
                  <a:pt x="13345" y="1097"/>
                </a:cubicBezTo>
                <a:cubicBezTo>
                  <a:pt x="13281" y="1113"/>
                  <a:pt x="13191" y="1095"/>
                  <a:pt x="13136" y="1117"/>
                </a:cubicBezTo>
                <a:cubicBezTo>
                  <a:pt x="13114" y="1135"/>
                  <a:pt x="13092" y="1152"/>
                  <a:pt x="13070" y="1170"/>
                </a:cubicBezTo>
                <a:cubicBezTo>
                  <a:pt x="13047" y="1183"/>
                  <a:pt x="13018" y="1188"/>
                  <a:pt x="12996" y="1202"/>
                </a:cubicBezTo>
                <a:cubicBezTo>
                  <a:pt x="12787" y="1196"/>
                  <a:pt x="12751" y="1051"/>
                  <a:pt x="12526" y="1065"/>
                </a:cubicBezTo>
                <a:cubicBezTo>
                  <a:pt x="12507" y="1076"/>
                  <a:pt x="12487" y="1086"/>
                  <a:pt x="12468" y="1097"/>
                </a:cubicBezTo>
                <a:cubicBezTo>
                  <a:pt x="12416" y="1158"/>
                  <a:pt x="12434" y="1275"/>
                  <a:pt x="12377" y="1337"/>
                </a:cubicBezTo>
                <a:cubicBezTo>
                  <a:pt x="12349" y="1368"/>
                  <a:pt x="12267" y="1407"/>
                  <a:pt x="12183" y="1389"/>
                </a:cubicBezTo>
                <a:cubicBezTo>
                  <a:pt x="12147" y="1382"/>
                  <a:pt x="12104" y="1351"/>
                  <a:pt x="12045" y="1364"/>
                </a:cubicBezTo>
                <a:cubicBezTo>
                  <a:pt x="11986" y="1377"/>
                  <a:pt x="11955" y="1430"/>
                  <a:pt x="11899" y="1449"/>
                </a:cubicBezTo>
                <a:cubicBezTo>
                  <a:pt x="11796" y="1482"/>
                  <a:pt x="11667" y="1415"/>
                  <a:pt x="11630" y="1371"/>
                </a:cubicBezTo>
                <a:cubicBezTo>
                  <a:pt x="11494" y="1210"/>
                  <a:pt x="11773" y="1107"/>
                  <a:pt x="11736" y="962"/>
                </a:cubicBezTo>
                <a:cubicBezTo>
                  <a:pt x="11722" y="907"/>
                  <a:pt x="11689" y="885"/>
                  <a:pt x="11655" y="850"/>
                </a:cubicBezTo>
                <a:cubicBezTo>
                  <a:pt x="11429" y="841"/>
                  <a:pt x="11409" y="1030"/>
                  <a:pt x="11143" y="1019"/>
                </a:cubicBezTo>
                <a:cubicBezTo>
                  <a:pt x="11101" y="988"/>
                  <a:pt x="11051" y="976"/>
                  <a:pt x="11028" y="928"/>
                </a:cubicBezTo>
                <a:cubicBezTo>
                  <a:pt x="11010" y="890"/>
                  <a:pt x="11038" y="836"/>
                  <a:pt x="11020" y="793"/>
                </a:cubicBezTo>
                <a:cubicBezTo>
                  <a:pt x="11012" y="773"/>
                  <a:pt x="10984" y="757"/>
                  <a:pt x="10971" y="740"/>
                </a:cubicBezTo>
                <a:cubicBezTo>
                  <a:pt x="10582" y="661"/>
                  <a:pt x="10663" y="935"/>
                  <a:pt x="10427" y="1012"/>
                </a:cubicBezTo>
                <a:cubicBezTo>
                  <a:pt x="10354" y="1036"/>
                  <a:pt x="10272" y="1017"/>
                  <a:pt x="10183" y="1033"/>
                </a:cubicBezTo>
                <a:cubicBezTo>
                  <a:pt x="10082" y="1050"/>
                  <a:pt x="9895" y="1094"/>
                  <a:pt x="9800" y="1046"/>
                </a:cubicBezTo>
                <a:cubicBezTo>
                  <a:pt x="9719" y="1006"/>
                  <a:pt x="9715" y="891"/>
                  <a:pt x="9630" y="857"/>
                </a:cubicBezTo>
                <a:cubicBezTo>
                  <a:pt x="9563" y="853"/>
                  <a:pt x="9495" y="849"/>
                  <a:pt x="9427" y="845"/>
                </a:cubicBezTo>
                <a:cubicBezTo>
                  <a:pt x="9377" y="834"/>
                  <a:pt x="9351" y="800"/>
                  <a:pt x="9313" y="779"/>
                </a:cubicBezTo>
                <a:cubicBezTo>
                  <a:pt x="9306" y="752"/>
                  <a:pt x="9282" y="710"/>
                  <a:pt x="9296" y="669"/>
                </a:cubicBezTo>
                <a:cubicBezTo>
                  <a:pt x="9306" y="639"/>
                  <a:pt x="9340" y="607"/>
                  <a:pt x="9353" y="578"/>
                </a:cubicBezTo>
                <a:cubicBezTo>
                  <a:pt x="9388" y="500"/>
                  <a:pt x="9324" y="409"/>
                  <a:pt x="9256" y="390"/>
                </a:cubicBezTo>
                <a:cubicBezTo>
                  <a:pt x="9145" y="337"/>
                  <a:pt x="9007" y="506"/>
                  <a:pt x="8881" y="429"/>
                </a:cubicBezTo>
                <a:cubicBezTo>
                  <a:pt x="8823" y="412"/>
                  <a:pt x="8763" y="343"/>
                  <a:pt x="8783" y="267"/>
                </a:cubicBezTo>
                <a:cubicBezTo>
                  <a:pt x="8790" y="241"/>
                  <a:pt x="8811" y="197"/>
                  <a:pt x="8800" y="162"/>
                </a:cubicBezTo>
                <a:cubicBezTo>
                  <a:pt x="8767" y="52"/>
                  <a:pt x="8635" y="-1"/>
                  <a:pt x="8459" y="0"/>
                </a:cubicBezTo>
                <a:close/>
                <a:moveTo>
                  <a:pt x="9783" y="16089"/>
                </a:moveTo>
                <a:cubicBezTo>
                  <a:pt x="9851" y="16101"/>
                  <a:pt x="9914" y="16135"/>
                  <a:pt x="9976" y="16175"/>
                </a:cubicBezTo>
                <a:cubicBezTo>
                  <a:pt x="9976" y="16474"/>
                  <a:pt x="9976" y="16799"/>
                  <a:pt x="9976" y="17097"/>
                </a:cubicBezTo>
                <a:cubicBezTo>
                  <a:pt x="9976" y="17096"/>
                  <a:pt x="9882" y="17286"/>
                  <a:pt x="9671" y="17127"/>
                </a:cubicBezTo>
                <a:cubicBezTo>
                  <a:pt x="9541" y="17029"/>
                  <a:pt x="8872" y="16498"/>
                  <a:pt x="8804" y="16444"/>
                </a:cubicBezTo>
                <a:cubicBezTo>
                  <a:pt x="8867" y="16377"/>
                  <a:pt x="8923" y="16299"/>
                  <a:pt x="9020" y="16270"/>
                </a:cubicBezTo>
                <a:cubicBezTo>
                  <a:pt x="9144" y="16233"/>
                  <a:pt x="9233" y="16324"/>
                  <a:pt x="9361" y="16297"/>
                </a:cubicBezTo>
                <a:cubicBezTo>
                  <a:pt x="9503" y="16267"/>
                  <a:pt x="9621" y="16059"/>
                  <a:pt x="9783" y="16089"/>
                </a:cubicBezTo>
                <a:close/>
                <a:moveTo>
                  <a:pt x="12111" y="16270"/>
                </a:moveTo>
                <a:cubicBezTo>
                  <a:pt x="12207" y="16287"/>
                  <a:pt x="12265" y="16333"/>
                  <a:pt x="12337" y="16368"/>
                </a:cubicBezTo>
                <a:cubicBezTo>
                  <a:pt x="12474" y="16434"/>
                  <a:pt x="12782" y="16524"/>
                  <a:pt x="13025" y="16479"/>
                </a:cubicBezTo>
                <a:lnTo>
                  <a:pt x="11863" y="17379"/>
                </a:lnTo>
                <a:cubicBezTo>
                  <a:pt x="11863" y="17379"/>
                  <a:pt x="11551" y="17522"/>
                  <a:pt x="11551" y="17276"/>
                </a:cubicBezTo>
                <a:cubicBezTo>
                  <a:pt x="11551" y="16969"/>
                  <a:pt x="11551" y="16667"/>
                  <a:pt x="11551" y="16388"/>
                </a:cubicBezTo>
                <a:cubicBezTo>
                  <a:pt x="11678" y="16360"/>
                  <a:pt x="11794" y="16339"/>
                  <a:pt x="11916" y="16304"/>
                </a:cubicBezTo>
                <a:cubicBezTo>
                  <a:pt x="11961" y="16290"/>
                  <a:pt x="12043" y="16258"/>
                  <a:pt x="12111" y="16270"/>
                </a:cubicBezTo>
                <a:close/>
              </a:path>
            </a:pathLst>
          </a:custGeom>
          <a:solidFill>
            <a:srgbClr val="5ED834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57"/>
          <p:cNvSpPr/>
          <p:nvPr/>
        </p:nvSpPr>
        <p:spPr>
          <a:xfrm>
            <a:off x="2223492" y="2183308"/>
            <a:ext cx="410758" cy="387162"/>
          </a:xfrm>
          <a:custGeom>
            <a:rect b="b" l="l" r="r" t="t"/>
            <a:pathLst>
              <a:path extrusionOk="0" h="21599" w="21531">
                <a:moveTo>
                  <a:pt x="8459" y="0"/>
                </a:moveTo>
                <a:cubicBezTo>
                  <a:pt x="8430" y="17"/>
                  <a:pt x="8385" y="18"/>
                  <a:pt x="8353" y="33"/>
                </a:cubicBezTo>
                <a:cubicBezTo>
                  <a:pt x="8261" y="78"/>
                  <a:pt x="8167" y="149"/>
                  <a:pt x="8141" y="246"/>
                </a:cubicBezTo>
                <a:cubicBezTo>
                  <a:pt x="8125" y="312"/>
                  <a:pt x="8192" y="361"/>
                  <a:pt x="8214" y="402"/>
                </a:cubicBezTo>
                <a:cubicBezTo>
                  <a:pt x="8257" y="487"/>
                  <a:pt x="8232" y="654"/>
                  <a:pt x="8165" y="695"/>
                </a:cubicBezTo>
                <a:cubicBezTo>
                  <a:pt x="7901" y="855"/>
                  <a:pt x="7751" y="471"/>
                  <a:pt x="7483" y="603"/>
                </a:cubicBezTo>
                <a:cubicBezTo>
                  <a:pt x="7292" y="697"/>
                  <a:pt x="7290" y="946"/>
                  <a:pt x="7099" y="1039"/>
                </a:cubicBezTo>
                <a:cubicBezTo>
                  <a:pt x="6900" y="1137"/>
                  <a:pt x="6622" y="966"/>
                  <a:pt x="6475" y="1136"/>
                </a:cubicBezTo>
                <a:cubicBezTo>
                  <a:pt x="6388" y="1235"/>
                  <a:pt x="6463" y="1349"/>
                  <a:pt x="6426" y="1481"/>
                </a:cubicBezTo>
                <a:cubicBezTo>
                  <a:pt x="6398" y="1579"/>
                  <a:pt x="6346" y="1657"/>
                  <a:pt x="6237" y="1689"/>
                </a:cubicBezTo>
                <a:cubicBezTo>
                  <a:pt x="6076" y="1737"/>
                  <a:pt x="5956" y="1644"/>
                  <a:pt x="5848" y="1611"/>
                </a:cubicBezTo>
                <a:cubicBezTo>
                  <a:pt x="5762" y="1585"/>
                  <a:pt x="5646" y="1565"/>
                  <a:pt x="5539" y="1565"/>
                </a:cubicBezTo>
                <a:cubicBezTo>
                  <a:pt x="5464" y="1624"/>
                  <a:pt x="5379" y="1692"/>
                  <a:pt x="5261" y="1714"/>
                </a:cubicBezTo>
                <a:cubicBezTo>
                  <a:pt x="5120" y="1741"/>
                  <a:pt x="4959" y="1677"/>
                  <a:pt x="4863" y="1734"/>
                </a:cubicBezTo>
                <a:cubicBezTo>
                  <a:pt x="4686" y="1785"/>
                  <a:pt x="4799" y="2053"/>
                  <a:pt x="4700" y="2162"/>
                </a:cubicBezTo>
                <a:cubicBezTo>
                  <a:pt x="4661" y="2206"/>
                  <a:pt x="4580" y="2233"/>
                  <a:pt x="4505" y="2247"/>
                </a:cubicBezTo>
                <a:cubicBezTo>
                  <a:pt x="4434" y="2260"/>
                  <a:pt x="4370" y="2236"/>
                  <a:pt x="4327" y="2267"/>
                </a:cubicBezTo>
                <a:cubicBezTo>
                  <a:pt x="4227" y="2294"/>
                  <a:pt x="4275" y="2389"/>
                  <a:pt x="4238" y="2468"/>
                </a:cubicBezTo>
                <a:cubicBezTo>
                  <a:pt x="4191" y="2569"/>
                  <a:pt x="4058" y="2610"/>
                  <a:pt x="3992" y="2695"/>
                </a:cubicBezTo>
                <a:cubicBezTo>
                  <a:pt x="3972" y="2722"/>
                  <a:pt x="3959" y="2770"/>
                  <a:pt x="3986" y="2798"/>
                </a:cubicBezTo>
                <a:cubicBezTo>
                  <a:pt x="4059" y="2958"/>
                  <a:pt x="4397" y="2807"/>
                  <a:pt x="4547" y="2889"/>
                </a:cubicBezTo>
                <a:cubicBezTo>
                  <a:pt x="4665" y="2953"/>
                  <a:pt x="4571" y="3066"/>
                  <a:pt x="4571" y="3175"/>
                </a:cubicBezTo>
                <a:cubicBezTo>
                  <a:pt x="4590" y="3194"/>
                  <a:pt x="4609" y="3215"/>
                  <a:pt x="4628" y="3234"/>
                </a:cubicBezTo>
                <a:cubicBezTo>
                  <a:pt x="4735" y="3298"/>
                  <a:pt x="4862" y="3330"/>
                  <a:pt x="4848" y="3474"/>
                </a:cubicBezTo>
                <a:cubicBezTo>
                  <a:pt x="4803" y="3508"/>
                  <a:pt x="4772" y="3538"/>
                  <a:pt x="4700" y="3552"/>
                </a:cubicBezTo>
                <a:cubicBezTo>
                  <a:pt x="4588" y="3574"/>
                  <a:pt x="4456" y="3531"/>
                  <a:pt x="4376" y="3513"/>
                </a:cubicBezTo>
                <a:cubicBezTo>
                  <a:pt x="4149" y="3464"/>
                  <a:pt x="3817" y="3477"/>
                  <a:pt x="3709" y="3598"/>
                </a:cubicBezTo>
                <a:cubicBezTo>
                  <a:pt x="3589" y="3731"/>
                  <a:pt x="3770" y="3895"/>
                  <a:pt x="3806" y="4012"/>
                </a:cubicBezTo>
                <a:cubicBezTo>
                  <a:pt x="3803" y="4083"/>
                  <a:pt x="3800" y="4155"/>
                  <a:pt x="3798" y="4227"/>
                </a:cubicBezTo>
                <a:cubicBezTo>
                  <a:pt x="3798" y="4294"/>
                  <a:pt x="3826" y="4376"/>
                  <a:pt x="3783" y="4421"/>
                </a:cubicBezTo>
                <a:cubicBezTo>
                  <a:pt x="3753" y="4488"/>
                  <a:pt x="3639" y="4476"/>
                  <a:pt x="3571" y="4512"/>
                </a:cubicBezTo>
                <a:cubicBezTo>
                  <a:pt x="3490" y="4555"/>
                  <a:pt x="3456" y="4628"/>
                  <a:pt x="3342" y="4649"/>
                </a:cubicBezTo>
                <a:cubicBezTo>
                  <a:pt x="3224" y="4671"/>
                  <a:pt x="3170" y="4580"/>
                  <a:pt x="3130" y="4533"/>
                </a:cubicBezTo>
                <a:cubicBezTo>
                  <a:pt x="3063" y="4453"/>
                  <a:pt x="2866" y="4232"/>
                  <a:pt x="2667" y="4272"/>
                </a:cubicBezTo>
                <a:cubicBezTo>
                  <a:pt x="2585" y="4288"/>
                  <a:pt x="2495" y="4332"/>
                  <a:pt x="2463" y="4389"/>
                </a:cubicBezTo>
                <a:cubicBezTo>
                  <a:pt x="2436" y="4437"/>
                  <a:pt x="2457" y="4490"/>
                  <a:pt x="2440" y="4551"/>
                </a:cubicBezTo>
                <a:cubicBezTo>
                  <a:pt x="2417" y="4634"/>
                  <a:pt x="2376" y="4717"/>
                  <a:pt x="2302" y="4759"/>
                </a:cubicBezTo>
                <a:cubicBezTo>
                  <a:pt x="2247" y="4791"/>
                  <a:pt x="2129" y="4814"/>
                  <a:pt x="2033" y="4791"/>
                </a:cubicBezTo>
                <a:cubicBezTo>
                  <a:pt x="1997" y="4783"/>
                  <a:pt x="1939" y="4759"/>
                  <a:pt x="1879" y="4773"/>
                </a:cubicBezTo>
                <a:cubicBezTo>
                  <a:pt x="1806" y="4789"/>
                  <a:pt x="1753" y="4846"/>
                  <a:pt x="1692" y="4876"/>
                </a:cubicBezTo>
                <a:cubicBezTo>
                  <a:pt x="1601" y="4920"/>
                  <a:pt x="1481" y="4931"/>
                  <a:pt x="1398" y="4981"/>
                </a:cubicBezTo>
                <a:cubicBezTo>
                  <a:pt x="1375" y="4994"/>
                  <a:pt x="1368" y="5021"/>
                  <a:pt x="1349" y="5038"/>
                </a:cubicBezTo>
                <a:cubicBezTo>
                  <a:pt x="1349" y="5065"/>
                  <a:pt x="1351" y="5077"/>
                  <a:pt x="1366" y="5091"/>
                </a:cubicBezTo>
                <a:cubicBezTo>
                  <a:pt x="1388" y="5137"/>
                  <a:pt x="1444" y="5134"/>
                  <a:pt x="1497" y="5155"/>
                </a:cubicBezTo>
                <a:cubicBezTo>
                  <a:pt x="1568" y="5183"/>
                  <a:pt x="1616" y="5214"/>
                  <a:pt x="1644" y="5278"/>
                </a:cubicBezTo>
                <a:cubicBezTo>
                  <a:pt x="1655" y="5305"/>
                  <a:pt x="1666" y="5336"/>
                  <a:pt x="1644" y="5363"/>
                </a:cubicBezTo>
                <a:cubicBezTo>
                  <a:pt x="1612" y="5489"/>
                  <a:pt x="1370" y="5457"/>
                  <a:pt x="1317" y="5571"/>
                </a:cubicBezTo>
                <a:cubicBezTo>
                  <a:pt x="1240" y="5737"/>
                  <a:pt x="1504" y="5899"/>
                  <a:pt x="1635" y="5927"/>
                </a:cubicBezTo>
                <a:cubicBezTo>
                  <a:pt x="1749" y="5952"/>
                  <a:pt x="1826" y="5888"/>
                  <a:pt x="1896" y="5870"/>
                </a:cubicBezTo>
                <a:cubicBezTo>
                  <a:pt x="1942" y="5858"/>
                  <a:pt x="1987" y="5868"/>
                  <a:pt x="2033" y="5870"/>
                </a:cubicBezTo>
                <a:cubicBezTo>
                  <a:pt x="2058" y="5885"/>
                  <a:pt x="2083" y="5900"/>
                  <a:pt x="2107" y="5916"/>
                </a:cubicBezTo>
                <a:cubicBezTo>
                  <a:pt x="2185" y="6007"/>
                  <a:pt x="2091" y="6112"/>
                  <a:pt x="2065" y="6195"/>
                </a:cubicBezTo>
                <a:cubicBezTo>
                  <a:pt x="2036" y="6289"/>
                  <a:pt x="2113" y="6333"/>
                  <a:pt x="2131" y="6389"/>
                </a:cubicBezTo>
                <a:cubicBezTo>
                  <a:pt x="2148" y="6444"/>
                  <a:pt x="2094" y="6496"/>
                  <a:pt x="2082" y="6538"/>
                </a:cubicBezTo>
                <a:cubicBezTo>
                  <a:pt x="2071" y="6575"/>
                  <a:pt x="2092" y="6617"/>
                  <a:pt x="2099" y="6643"/>
                </a:cubicBezTo>
                <a:cubicBezTo>
                  <a:pt x="2126" y="6739"/>
                  <a:pt x="2057" y="6824"/>
                  <a:pt x="1993" y="6851"/>
                </a:cubicBezTo>
                <a:cubicBezTo>
                  <a:pt x="1752" y="6952"/>
                  <a:pt x="1622" y="6709"/>
                  <a:pt x="1383" y="6753"/>
                </a:cubicBezTo>
                <a:cubicBezTo>
                  <a:pt x="1248" y="6777"/>
                  <a:pt x="1071" y="6855"/>
                  <a:pt x="1146" y="7018"/>
                </a:cubicBezTo>
                <a:cubicBezTo>
                  <a:pt x="1189" y="7111"/>
                  <a:pt x="1404" y="7301"/>
                  <a:pt x="1601" y="7265"/>
                </a:cubicBezTo>
                <a:cubicBezTo>
                  <a:pt x="1702" y="7246"/>
                  <a:pt x="1839" y="7157"/>
                  <a:pt x="1959" y="7219"/>
                </a:cubicBezTo>
                <a:cubicBezTo>
                  <a:pt x="2115" y="7300"/>
                  <a:pt x="2032" y="7519"/>
                  <a:pt x="2205" y="7578"/>
                </a:cubicBezTo>
                <a:cubicBezTo>
                  <a:pt x="2424" y="7651"/>
                  <a:pt x="2911" y="7641"/>
                  <a:pt x="2895" y="7868"/>
                </a:cubicBezTo>
                <a:cubicBezTo>
                  <a:pt x="2847" y="7904"/>
                  <a:pt x="2819" y="7933"/>
                  <a:pt x="2741" y="7948"/>
                </a:cubicBezTo>
                <a:cubicBezTo>
                  <a:pt x="2601" y="7974"/>
                  <a:pt x="2449" y="7912"/>
                  <a:pt x="2334" y="7953"/>
                </a:cubicBezTo>
                <a:cubicBezTo>
                  <a:pt x="2209" y="7997"/>
                  <a:pt x="2215" y="8167"/>
                  <a:pt x="2016" y="8207"/>
                </a:cubicBezTo>
                <a:cubicBezTo>
                  <a:pt x="1873" y="8235"/>
                  <a:pt x="1783" y="8132"/>
                  <a:pt x="1707" y="8097"/>
                </a:cubicBezTo>
                <a:cubicBezTo>
                  <a:pt x="1603" y="8048"/>
                  <a:pt x="1436" y="8101"/>
                  <a:pt x="1366" y="8142"/>
                </a:cubicBezTo>
                <a:cubicBezTo>
                  <a:pt x="1342" y="8156"/>
                  <a:pt x="1330" y="8183"/>
                  <a:pt x="1309" y="8200"/>
                </a:cubicBezTo>
                <a:cubicBezTo>
                  <a:pt x="1309" y="8219"/>
                  <a:pt x="1309" y="8239"/>
                  <a:pt x="1309" y="8259"/>
                </a:cubicBezTo>
                <a:cubicBezTo>
                  <a:pt x="1336" y="8280"/>
                  <a:pt x="1353" y="8312"/>
                  <a:pt x="1383" y="8330"/>
                </a:cubicBezTo>
                <a:cubicBezTo>
                  <a:pt x="1433" y="8359"/>
                  <a:pt x="1598" y="8433"/>
                  <a:pt x="1521" y="8513"/>
                </a:cubicBezTo>
                <a:cubicBezTo>
                  <a:pt x="1467" y="8639"/>
                  <a:pt x="1114" y="8542"/>
                  <a:pt x="1048" y="8693"/>
                </a:cubicBezTo>
                <a:cubicBezTo>
                  <a:pt x="995" y="8755"/>
                  <a:pt x="1063" y="8845"/>
                  <a:pt x="1097" y="8881"/>
                </a:cubicBezTo>
                <a:cubicBezTo>
                  <a:pt x="1138" y="8924"/>
                  <a:pt x="1275" y="8996"/>
                  <a:pt x="1334" y="9032"/>
                </a:cubicBezTo>
                <a:cubicBezTo>
                  <a:pt x="1438" y="9094"/>
                  <a:pt x="1502" y="9186"/>
                  <a:pt x="1586" y="9265"/>
                </a:cubicBezTo>
                <a:cubicBezTo>
                  <a:pt x="1587" y="9412"/>
                  <a:pt x="1433" y="9383"/>
                  <a:pt x="1326" y="9441"/>
                </a:cubicBezTo>
                <a:cubicBezTo>
                  <a:pt x="1238" y="9489"/>
                  <a:pt x="1190" y="9573"/>
                  <a:pt x="1082" y="9610"/>
                </a:cubicBezTo>
                <a:cubicBezTo>
                  <a:pt x="989" y="9642"/>
                  <a:pt x="848" y="9610"/>
                  <a:pt x="756" y="9642"/>
                </a:cubicBezTo>
                <a:cubicBezTo>
                  <a:pt x="728" y="9732"/>
                  <a:pt x="793" y="9772"/>
                  <a:pt x="813" y="9855"/>
                </a:cubicBezTo>
                <a:cubicBezTo>
                  <a:pt x="837" y="9954"/>
                  <a:pt x="717" y="10040"/>
                  <a:pt x="782" y="10141"/>
                </a:cubicBezTo>
                <a:cubicBezTo>
                  <a:pt x="836" y="10226"/>
                  <a:pt x="962" y="10210"/>
                  <a:pt x="1091" y="10239"/>
                </a:cubicBezTo>
                <a:cubicBezTo>
                  <a:pt x="1164" y="10260"/>
                  <a:pt x="1236" y="10281"/>
                  <a:pt x="1309" y="10303"/>
                </a:cubicBezTo>
                <a:cubicBezTo>
                  <a:pt x="1361" y="10313"/>
                  <a:pt x="1458" y="10305"/>
                  <a:pt x="1497" y="10298"/>
                </a:cubicBezTo>
                <a:cubicBezTo>
                  <a:pt x="1563" y="10294"/>
                  <a:pt x="1627" y="10289"/>
                  <a:pt x="1692" y="10284"/>
                </a:cubicBezTo>
                <a:cubicBezTo>
                  <a:pt x="1773" y="10268"/>
                  <a:pt x="1865" y="10243"/>
                  <a:pt x="1944" y="10225"/>
                </a:cubicBezTo>
                <a:cubicBezTo>
                  <a:pt x="2121" y="10186"/>
                  <a:pt x="2333" y="10172"/>
                  <a:pt x="2408" y="10291"/>
                </a:cubicBezTo>
                <a:cubicBezTo>
                  <a:pt x="2419" y="10308"/>
                  <a:pt x="2437" y="10354"/>
                  <a:pt x="2423" y="10388"/>
                </a:cubicBezTo>
                <a:cubicBezTo>
                  <a:pt x="2393" y="10463"/>
                  <a:pt x="2281" y="10510"/>
                  <a:pt x="2196" y="10545"/>
                </a:cubicBezTo>
                <a:cubicBezTo>
                  <a:pt x="2041" y="10610"/>
                  <a:pt x="1692" y="10709"/>
                  <a:pt x="1601" y="10810"/>
                </a:cubicBezTo>
                <a:cubicBezTo>
                  <a:pt x="1487" y="10937"/>
                  <a:pt x="1624" y="11126"/>
                  <a:pt x="1383" y="11174"/>
                </a:cubicBezTo>
                <a:cubicBezTo>
                  <a:pt x="1127" y="11225"/>
                  <a:pt x="1060" y="10918"/>
                  <a:pt x="782" y="10986"/>
                </a:cubicBezTo>
                <a:cubicBezTo>
                  <a:pt x="747" y="10994"/>
                  <a:pt x="704" y="11015"/>
                  <a:pt x="676" y="11032"/>
                </a:cubicBezTo>
                <a:cubicBezTo>
                  <a:pt x="608" y="11072"/>
                  <a:pt x="552" y="11164"/>
                  <a:pt x="530" y="11238"/>
                </a:cubicBezTo>
                <a:cubicBezTo>
                  <a:pt x="498" y="11344"/>
                  <a:pt x="549" y="11426"/>
                  <a:pt x="487" y="11505"/>
                </a:cubicBezTo>
                <a:cubicBezTo>
                  <a:pt x="446" y="11557"/>
                  <a:pt x="365" y="11603"/>
                  <a:pt x="284" y="11622"/>
                </a:cubicBezTo>
                <a:cubicBezTo>
                  <a:pt x="199" y="11642"/>
                  <a:pt x="112" y="11633"/>
                  <a:pt x="57" y="11674"/>
                </a:cubicBezTo>
                <a:cubicBezTo>
                  <a:pt x="24" y="11700"/>
                  <a:pt x="-26" y="11764"/>
                  <a:pt x="17" y="11810"/>
                </a:cubicBezTo>
                <a:cubicBezTo>
                  <a:pt x="47" y="11877"/>
                  <a:pt x="152" y="11887"/>
                  <a:pt x="235" y="11914"/>
                </a:cubicBezTo>
                <a:cubicBezTo>
                  <a:pt x="347" y="11951"/>
                  <a:pt x="499" y="11999"/>
                  <a:pt x="553" y="12083"/>
                </a:cubicBezTo>
                <a:cubicBezTo>
                  <a:pt x="646" y="12230"/>
                  <a:pt x="405" y="12289"/>
                  <a:pt x="455" y="12440"/>
                </a:cubicBezTo>
                <a:cubicBezTo>
                  <a:pt x="493" y="12551"/>
                  <a:pt x="631" y="12594"/>
                  <a:pt x="684" y="12694"/>
                </a:cubicBezTo>
                <a:cubicBezTo>
                  <a:pt x="718" y="12759"/>
                  <a:pt x="716" y="12836"/>
                  <a:pt x="782" y="12875"/>
                </a:cubicBezTo>
                <a:cubicBezTo>
                  <a:pt x="881" y="12933"/>
                  <a:pt x="1183" y="12885"/>
                  <a:pt x="1317" y="12861"/>
                </a:cubicBezTo>
                <a:cubicBezTo>
                  <a:pt x="1458" y="12837"/>
                  <a:pt x="1621" y="12875"/>
                  <a:pt x="1650" y="12946"/>
                </a:cubicBezTo>
                <a:cubicBezTo>
                  <a:pt x="1669" y="12967"/>
                  <a:pt x="1661" y="12982"/>
                  <a:pt x="1658" y="13012"/>
                </a:cubicBezTo>
                <a:cubicBezTo>
                  <a:pt x="1638" y="13029"/>
                  <a:pt x="1626" y="13056"/>
                  <a:pt x="1601" y="13069"/>
                </a:cubicBezTo>
                <a:cubicBezTo>
                  <a:pt x="1485" y="13132"/>
                  <a:pt x="1300" y="13128"/>
                  <a:pt x="1171" y="13181"/>
                </a:cubicBezTo>
                <a:cubicBezTo>
                  <a:pt x="1068" y="13223"/>
                  <a:pt x="984" y="13292"/>
                  <a:pt x="871" y="13330"/>
                </a:cubicBezTo>
                <a:cubicBezTo>
                  <a:pt x="732" y="13375"/>
                  <a:pt x="478" y="13423"/>
                  <a:pt x="544" y="13602"/>
                </a:cubicBezTo>
                <a:cubicBezTo>
                  <a:pt x="586" y="13713"/>
                  <a:pt x="766" y="13736"/>
                  <a:pt x="805" y="13849"/>
                </a:cubicBezTo>
                <a:cubicBezTo>
                  <a:pt x="841" y="13952"/>
                  <a:pt x="704" y="14022"/>
                  <a:pt x="782" y="14116"/>
                </a:cubicBezTo>
                <a:cubicBezTo>
                  <a:pt x="893" y="14249"/>
                  <a:pt x="1304" y="14157"/>
                  <a:pt x="1375" y="14322"/>
                </a:cubicBezTo>
                <a:cubicBezTo>
                  <a:pt x="1451" y="14403"/>
                  <a:pt x="1338" y="14495"/>
                  <a:pt x="1286" y="14537"/>
                </a:cubicBezTo>
                <a:cubicBezTo>
                  <a:pt x="1158" y="14637"/>
                  <a:pt x="867" y="14805"/>
                  <a:pt x="985" y="15030"/>
                </a:cubicBezTo>
                <a:cubicBezTo>
                  <a:pt x="1034" y="15123"/>
                  <a:pt x="1204" y="15206"/>
                  <a:pt x="1383" y="15147"/>
                </a:cubicBezTo>
                <a:cubicBezTo>
                  <a:pt x="1445" y="15127"/>
                  <a:pt x="1492" y="15082"/>
                  <a:pt x="1546" y="15056"/>
                </a:cubicBezTo>
                <a:cubicBezTo>
                  <a:pt x="1601" y="15029"/>
                  <a:pt x="1664" y="15018"/>
                  <a:pt x="1701" y="14978"/>
                </a:cubicBezTo>
                <a:cubicBezTo>
                  <a:pt x="1740" y="14936"/>
                  <a:pt x="1766" y="14882"/>
                  <a:pt x="1822" y="14855"/>
                </a:cubicBezTo>
                <a:cubicBezTo>
                  <a:pt x="1866" y="14832"/>
                  <a:pt x="1919" y="14840"/>
                  <a:pt x="1976" y="14843"/>
                </a:cubicBezTo>
                <a:cubicBezTo>
                  <a:pt x="2012" y="14870"/>
                  <a:pt x="2061" y="14888"/>
                  <a:pt x="2082" y="14927"/>
                </a:cubicBezTo>
                <a:cubicBezTo>
                  <a:pt x="2126" y="15008"/>
                  <a:pt x="2106" y="15080"/>
                  <a:pt x="2205" y="15115"/>
                </a:cubicBezTo>
                <a:cubicBezTo>
                  <a:pt x="2262" y="15128"/>
                  <a:pt x="2317" y="15141"/>
                  <a:pt x="2374" y="15154"/>
                </a:cubicBezTo>
                <a:cubicBezTo>
                  <a:pt x="2528" y="15182"/>
                  <a:pt x="2685" y="15064"/>
                  <a:pt x="2766" y="15211"/>
                </a:cubicBezTo>
                <a:cubicBezTo>
                  <a:pt x="2805" y="15281"/>
                  <a:pt x="2763" y="15373"/>
                  <a:pt x="2789" y="15458"/>
                </a:cubicBezTo>
                <a:cubicBezTo>
                  <a:pt x="2827" y="15580"/>
                  <a:pt x="2987" y="15649"/>
                  <a:pt x="2847" y="15796"/>
                </a:cubicBezTo>
                <a:cubicBezTo>
                  <a:pt x="2783" y="15863"/>
                  <a:pt x="2619" y="15863"/>
                  <a:pt x="2569" y="15940"/>
                </a:cubicBezTo>
                <a:cubicBezTo>
                  <a:pt x="2495" y="16055"/>
                  <a:pt x="2618" y="16206"/>
                  <a:pt x="2709" y="16238"/>
                </a:cubicBezTo>
                <a:cubicBezTo>
                  <a:pt x="2909" y="16309"/>
                  <a:pt x="3149" y="16155"/>
                  <a:pt x="3359" y="16226"/>
                </a:cubicBezTo>
                <a:cubicBezTo>
                  <a:pt x="3504" y="16274"/>
                  <a:pt x="3571" y="16386"/>
                  <a:pt x="3774" y="16375"/>
                </a:cubicBezTo>
                <a:cubicBezTo>
                  <a:pt x="3801" y="16353"/>
                  <a:pt x="3841" y="16340"/>
                  <a:pt x="3863" y="16315"/>
                </a:cubicBezTo>
                <a:cubicBezTo>
                  <a:pt x="3898" y="16278"/>
                  <a:pt x="3921" y="16231"/>
                  <a:pt x="3969" y="16206"/>
                </a:cubicBezTo>
                <a:cubicBezTo>
                  <a:pt x="4036" y="16170"/>
                  <a:pt x="4135" y="16164"/>
                  <a:pt x="4204" y="16134"/>
                </a:cubicBezTo>
                <a:cubicBezTo>
                  <a:pt x="4278" y="16102"/>
                  <a:pt x="4392" y="16051"/>
                  <a:pt x="4490" y="16107"/>
                </a:cubicBezTo>
                <a:cubicBezTo>
                  <a:pt x="4612" y="16178"/>
                  <a:pt x="4587" y="16368"/>
                  <a:pt x="4717" y="16432"/>
                </a:cubicBezTo>
                <a:cubicBezTo>
                  <a:pt x="4898" y="16522"/>
                  <a:pt x="5087" y="16369"/>
                  <a:pt x="5270" y="16413"/>
                </a:cubicBezTo>
                <a:cubicBezTo>
                  <a:pt x="5423" y="16451"/>
                  <a:pt x="5447" y="16597"/>
                  <a:pt x="5613" y="16628"/>
                </a:cubicBezTo>
                <a:cubicBezTo>
                  <a:pt x="5738" y="16652"/>
                  <a:pt x="5900" y="16478"/>
                  <a:pt x="5971" y="16432"/>
                </a:cubicBezTo>
                <a:cubicBezTo>
                  <a:pt x="6009" y="16407"/>
                  <a:pt x="6096" y="16366"/>
                  <a:pt x="6157" y="16400"/>
                </a:cubicBezTo>
                <a:cubicBezTo>
                  <a:pt x="6472" y="16448"/>
                  <a:pt x="6063" y="16968"/>
                  <a:pt x="6392" y="17037"/>
                </a:cubicBezTo>
                <a:cubicBezTo>
                  <a:pt x="6492" y="17059"/>
                  <a:pt x="6591" y="16999"/>
                  <a:pt x="6653" y="16978"/>
                </a:cubicBezTo>
                <a:cubicBezTo>
                  <a:pt x="6726" y="16959"/>
                  <a:pt x="6800" y="16938"/>
                  <a:pt x="6873" y="16919"/>
                </a:cubicBezTo>
                <a:cubicBezTo>
                  <a:pt x="7017" y="16869"/>
                  <a:pt x="7108" y="16785"/>
                  <a:pt x="7191" y="16686"/>
                </a:cubicBezTo>
                <a:cubicBezTo>
                  <a:pt x="7250" y="16615"/>
                  <a:pt x="7379" y="16451"/>
                  <a:pt x="7563" y="16491"/>
                </a:cubicBezTo>
                <a:cubicBezTo>
                  <a:pt x="7741" y="16530"/>
                  <a:pt x="7780" y="16745"/>
                  <a:pt x="7873" y="16855"/>
                </a:cubicBezTo>
                <a:cubicBezTo>
                  <a:pt x="7913" y="16902"/>
                  <a:pt x="7983" y="16971"/>
                  <a:pt x="8108" y="16946"/>
                </a:cubicBezTo>
                <a:cubicBezTo>
                  <a:pt x="8208" y="16926"/>
                  <a:pt x="8261" y="16844"/>
                  <a:pt x="8307" y="16762"/>
                </a:cubicBezTo>
                <a:cubicBezTo>
                  <a:pt x="8811" y="17200"/>
                  <a:pt x="9645" y="17976"/>
                  <a:pt x="9645" y="17976"/>
                </a:cubicBezTo>
                <a:cubicBezTo>
                  <a:pt x="9645" y="17976"/>
                  <a:pt x="9976" y="18231"/>
                  <a:pt x="9976" y="18562"/>
                </a:cubicBezTo>
                <a:cubicBezTo>
                  <a:pt x="9976" y="19024"/>
                  <a:pt x="9976" y="19718"/>
                  <a:pt x="9976" y="19945"/>
                </a:cubicBezTo>
                <a:cubicBezTo>
                  <a:pt x="9976" y="20728"/>
                  <a:pt x="9275" y="21597"/>
                  <a:pt x="9275" y="21597"/>
                </a:cubicBezTo>
                <a:cubicBezTo>
                  <a:pt x="9275" y="21597"/>
                  <a:pt x="12156" y="21599"/>
                  <a:pt x="12312" y="21599"/>
                </a:cubicBezTo>
                <a:cubicBezTo>
                  <a:pt x="12136" y="21598"/>
                  <a:pt x="11551" y="20437"/>
                  <a:pt x="11551" y="19800"/>
                </a:cubicBezTo>
                <a:cubicBezTo>
                  <a:pt x="11551" y="19712"/>
                  <a:pt x="11551" y="19149"/>
                  <a:pt x="11551" y="18439"/>
                </a:cubicBezTo>
                <a:cubicBezTo>
                  <a:pt x="11551" y="18313"/>
                  <a:pt x="12770" y="17328"/>
                  <a:pt x="13727" y="16613"/>
                </a:cubicBezTo>
                <a:cubicBezTo>
                  <a:pt x="13783" y="16676"/>
                  <a:pt x="13849" y="16735"/>
                  <a:pt x="13907" y="16763"/>
                </a:cubicBezTo>
                <a:cubicBezTo>
                  <a:pt x="14005" y="16812"/>
                  <a:pt x="14097" y="16760"/>
                  <a:pt x="14159" y="16725"/>
                </a:cubicBezTo>
                <a:cubicBezTo>
                  <a:pt x="14245" y="16674"/>
                  <a:pt x="14295" y="16594"/>
                  <a:pt x="14387" y="16550"/>
                </a:cubicBezTo>
                <a:cubicBezTo>
                  <a:pt x="14448" y="16522"/>
                  <a:pt x="14510" y="16524"/>
                  <a:pt x="14591" y="16510"/>
                </a:cubicBezTo>
                <a:cubicBezTo>
                  <a:pt x="14611" y="16506"/>
                  <a:pt x="14663" y="16499"/>
                  <a:pt x="14697" y="16505"/>
                </a:cubicBezTo>
                <a:cubicBezTo>
                  <a:pt x="14793" y="16523"/>
                  <a:pt x="14859" y="16557"/>
                  <a:pt x="14883" y="16633"/>
                </a:cubicBezTo>
                <a:cubicBezTo>
                  <a:pt x="14913" y="16728"/>
                  <a:pt x="14829" y="16803"/>
                  <a:pt x="14908" y="16880"/>
                </a:cubicBezTo>
                <a:cubicBezTo>
                  <a:pt x="14952" y="16923"/>
                  <a:pt x="15088" y="16931"/>
                  <a:pt x="15169" y="16907"/>
                </a:cubicBezTo>
                <a:cubicBezTo>
                  <a:pt x="15293" y="16870"/>
                  <a:pt x="15350" y="16788"/>
                  <a:pt x="15444" y="16731"/>
                </a:cubicBezTo>
                <a:cubicBezTo>
                  <a:pt x="15470" y="16716"/>
                  <a:pt x="15502" y="16709"/>
                  <a:pt x="15527" y="16692"/>
                </a:cubicBezTo>
                <a:cubicBezTo>
                  <a:pt x="15645" y="16695"/>
                  <a:pt x="15851" y="16792"/>
                  <a:pt x="15883" y="16862"/>
                </a:cubicBezTo>
                <a:cubicBezTo>
                  <a:pt x="15908" y="16916"/>
                  <a:pt x="15860" y="16974"/>
                  <a:pt x="15883" y="17037"/>
                </a:cubicBezTo>
                <a:cubicBezTo>
                  <a:pt x="15904" y="17100"/>
                  <a:pt x="15992" y="17149"/>
                  <a:pt x="16071" y="17166"/>
                </a:cubicBezTo>
                <a:cubicBezTo>
                  <a:pt x="16166" y="17186"/>
                  <a:pt x="16249" y="17147"/>
                  <a:pt x="16298" y="17127"/>
                </a:cubicBezTo>
                <a:cubicBezTo>
                  <a:pt x="16471" y="17055"/>
                  <a:pt x="16644" y="16922"/>
                  <a:pt x="16713" y="16770"/>
                </a:cubicBezTo>
                <a:cubicBezTo>
                  <a:pt x="16744" y="16702"/>
                  <a:pt x="16713" y="16598"/>
                  <a:pt x="16747" y="16530"/>
                </a:cubicBezTo>
                <a:cubicBezTo>
                  <a:pt x="16797" y="16427"/>
                  <a:pt x="16984" y="16405"/>
                  <a:pt x="17062" y="16322"/>
                </a:cubicBezTo>
                <a:cubicBezTo>
                  <a:pt x="17111" y="16271"/>
                  <a:pt x="17151" y="16189"/>
                  <a:pt x="17234" y="16167"/>
                </a:cubicBezTo>
                <a:cubicBezTo>
                  <a:pt x="17325" y="16117"/>
                  <a:pt x="17412" y="16236"/>
                  <a:pt x="17486" y="16251"/>
                </a:cubicBezTo>
                <a:cubicBezTo>
                  <a:pt x="17591" y="16273"/>
                  <a:pt x="17682" y="16172"/>
                  <a:pt x="17778" y="16231"/>
                </a:cubicBezTo>
                <a:cubicBezTo>
                  <a:pt x="17922" y="16272"/>
                  <a:pt x="17836" y="16455"/>
                  <a:pt x="17967" y="16491"/>
                </a:cubicBezTo>
                <a:cubicBezTo>
                  <a:pt x="18062" y="16544"/>
                  <a:pt x="18188" y="16456"/>
                  <a:pt x="18225" y="16413"/>
                </a:cubicBezTo>
                <a:cubicBezTo>
                  <a:pt x="18369" y="16247"/>
                  <a:pt x="18056" y="15975"/>
                  <a:pt x="18299" y="15856"/>
                </a:cubicBezTo>
                <a:cubicBezTo>
                  <a:pt x="18497" y="15758"/>
                  <a:pt x="18746" y="15898"/>
                  <a:pt x="18975" y="15856"/>
                </a:cubicBezTo>
                <a:cubicBezTo>
                  <a:pt x="19040" y="15843"/>
                  <a:pt x="19096" y="15820"/>
                  <a:pt x="19144" y="15796"/>
                </a:cubicBezTo>
                <a:cubicBezTo>
                  <a:pt x="19197" y="15770"/>
                  <a:pt x="19246" y="15756"/>
                  <a:pt x="19267" y="15705"/>
                </a:cubicBezTo>
                <a:cubicBezTo>
                  <a:pt x="19276" y="15694"/>
                  <a:pt x="19276" y="15674"/>
                  <a:pt x="19276" y="15654"/>
                </a:cubicBezTo>
                <a:cubicBezTo>
                  <a:pt x="19224" y="15611"/>
                  <a:pt x="19177" y="15554"/>
                  <a:pt x="19096" y="15536"/>
                </a:cubicBezTo>
                <a:cubicBezTo>
                  <a:pt x="19001" y="15515"/>
                  <a:pt x="18914" y="15560"/>
                  <a:pt x="18829" y="15536"/>
                </a:cubicBezTo>
                <a:cubicBezTo>
                  <a:pt x="18781" y="15522"/>
                  <a:pt x="18759" y="15487"/>
                  <a:pt x="18723" y="15465"/>
                </a:cubicBezTo>
                <a:cubicBezTo>
                  <a:pt x="18697" y="15298"/>
                  <a:pt x="18775" y="15326"/>
                  <a:pt x="18852" y="15225"/>
                </a:cubicBezTo>
                <a:cubicBezTo>
                  <a:pt x="18884" y="15184"/>
                  <a:pt x="18876" y="15123"/>
                  <a:pt x="18901" y="15076"/>
                </a:cubicBezTo>
                <a:cubicBezTo>
                  <a:pt x="18939" y="15004"/>
                  <a:pt x="19021" y="14960"/>
                  <a:pt x="19047" y="14875"/>
                </a:cubicBezTo>
                <a:cubicBezTo>
                  <a:pt x="19079" y="14769"/>
                  <a:pt x="18936" y="14676"/>
                  <a:pt x="18909" y="14596"/>
                </a:cubicBezTo>
                <a:cubicBezTo>
                  <a:pt x="18878" y="14505"/>
                  <a:pt x="18986" y="14364"/>
                  <a:pt x="19038" y="14336"/>
                </a:cubicBezTo>
                <a:cubicBezTo>
                  <a:pt x="19188" y="14255"/>
                  <a:pt x="19464" y="14397"/>
                  <a:pt x="19648" y="14290"/>
                </a:cubicBezTo>
                <a:cubicBezTo>
                  <a:pt x="19715" y="14251"/>
                  <a:pt x="19748" y="14181"/>
                  <a:pt x="19797" y="14128"/>
                </a:cubicBezTo>
                <a:cubicBezTo>
                  <a:pt x="19848" y="14071"/>
                  <a:pt x="19948" y="14048"/>
                  <a:pt x="20000" y="13992"/>
                </a:cubicBezTo>
                <a:cubicBezTo>
                  <a:pt x="20082" y="13905"/>
                  <a:pt x="20098" y="13852"/>
                  <a:pt x="20284" y="13862"/>
                </a:cubicBezTo>
                <a:cubicBezTo>
                  <a:pt x="20307" y="13881"/>
                  <a:pt x="20345" y="13891"/>
                  <a:pt x="20364" y="13913"/>
                </a:cubicBezTo>
                <a:cubicBezTo>
                  <a:pt x="20405" y="13957"/>
                  <a:pt x="20436" y="14034"/>
                  <a:pt x="20470" y="14082"/>
                </a:cubicBezTo>
                <a:cubicBezTo>
                  <a:pt x="20504" y="14089"/>
                  <a:pt x="20534" y="14111"/>
                  <a:pt x="20584" y="14102"/>
                </a:cubicBezTo>
                <a:cubicBezTo>
                  <a:pt x="20716" y="14079"/>
                  <a:pt x="20958" y="13991"/>
                  <a:pt x="20911" y="13835"/>
                </a:cubicBezTo>
                <a:cubicBezTo>
                  <a:pt x="20883" y="13746"/>
                  <a:pt x="20730" y="13595"/>
                  <a:pt x="20633" y="13563"/>
                </a:cubicBezTo>
                <a:cubicBezTo>
                  <a:pt x="20514" y="13523"/>
                  <a:pt x="20416" y="13551"/>
                  <a:pt x="20356" y="13460"/>
                </a:cubicBezTo>
                <a:cubicBezTo>
                  <a:pt x="20335" y="13428"/>
                  <a:pt x="20327" y="13375"/>
                  <a:pt x="20341" y="13336"/>
                </a:cubicBezTo>
                <a:cubicBezTo>
                  <a:pt x="20376" y="13237"/>
                  <a:pt x="20469" y="13174"/>
                  <a:pt x="20576" y="13135"/>
                </a:cubicBezTo>
                <a:cubicBezTo>
                  <a:pt x="20664" y="13103"/>
                  <a:pt x="20760" y="13095"/>
                  <a:pt x="20796" y="13024"/>
                </a:cubicBezTo>
                <a:cubicBezTo>
                  <a:pt x="20849" y="12922"/>
                  <a:pt x="20717" y="12799"/>
                  <a:pt x="20779" y="12726"/>
                </a:cubicBezTo>
                <a:cubicBezTo>
                  <a:pt x="20805" y="12612"/>
                  <a:pt x="21085" y="12606"/>
                  <a:pt x="21211" y="12564"/>
                </a:cubicBezTo>
                <a:cubicBezTo>
                  <a:pt x="21300" y="12534"/>
                  <a:pt x="21324" y="12488"/>
                  <a:pt x="21381" y="12433"/>
                </a:cubicBezTo>
                <a:cubicBezTo>
                  <a:pt x="21375" y="12253"/>
                  <a:pt x="21127" y="12307"/>
                  <a:pt x="21146" y="12095"/>
                </a:cubicBezTo>
                <a:cubicBezTo>
                  <a:pt x="21181" y="12068"/>
                  <a:pt x="21204" y="12029"/>
                  <a:pt x="21243" y="12006"/>
                </a:cubicBezTo>
                <a:cubicBezTo>
                  <a:pt x="21334" y="11951"/>
                  <a:pt x="21358" y="11930"/>
                  <a:pt x="21430" y="11862"/>
                </a:cubicBezTo>
                <a:cubicBezTo>
                  <a:pt x="21431" y="11683"/>
                  <a:pt x="21194" y="11716"/>
                  <a:pt x="21048" y="11654"/>
                </a:cubicBezTo>
                <a:cubicBezTo>
                  <a:pt x="21015" y="11640"/>
                  <a:pt x="21000" y="11610"/>
                  <a:pt x="20974" y="11590"/>
                </a:cubicBezTo>
                <a:cubicBezTo>
                  <a:pt x="20974" y="11572"/>
                  <a:pt x="20974" y="11555"/>
                  <a:pt x="20974" y="11537"/>
                </a:cubicBezTo>
                <a:cubicBezTo>
                  <a:pt x="21002" y="11514"/>
                  <a:pt x="21021" y="11484"/>
                  <a:pt x="21057" y="11466"/>
                </a:cubicBezTo>
                <a:cubicBezTo>
                  <a:pt x="21168" y="11413"/>
                  <a:pt x="21322" y="11415"/>
                  <a:pt x="21423" y="11356"/>
                </a:cubicBezTo>
                <a:cubicBezTo>
                  <a:pt x="21495" y="11315"/>
                  <a:pt x="21574" y="11174"/>
                  <a:pt x="21504" y="11083"/>
                </a:cubicBezTo>
                <a:cubicBezTo>
                  <a:pt x="21448" y="11009"/>
                  <a:pt x="21318" y="10959"/>
                  <a:pt x="21203" y="10934"/>
                </a:cubicBezTo>
                <a:cubicBezTo>
                  <a:pt x="20983" y="10886"/>
                  <a:pt x="20840" y="11005"/>
                  <a:pt x="20690" y="11044"/>
                </a:cubicBezTo>
                <a:cubicBezTo>
                  <a:pt x="20593" y="11057"/>
                  <a:pt x="20496" y="11070"/>
                  <a:pt x="20398" y="11083"/>
                </a:cubicBezTo>
                <a:cubicBezTo>
                  <a:pt x="20326" y="11101"/>
                  <a:pt x="20194" y="11158"/>
                  <a:pt x="20089" y="11121"/>
                </a:cubicBezTo>
                <a:cubicBezTo>
                  <a:pt x="20051" y="11108"/>
                  <a:pt x="20039" y="11075"/>
                  <a:pt x="20015" y="11050"/>
                </a:cubicBezTo>
                <a:cubicBezTo>
                  <a:pt x="20022" y="10894"/>
                  <a:pt x="20237" y="10890"/>
                  <a:pt x="20332" y="10804"/>
                </a:cubicBezTo>
                <a:cubicBezTo>
                  <a:pt x="20396" y="10746"/>
                  <a:pt x="20378" y="10623"/>
                  <a:pt x="20430" y="10557"/>
                </a:cubicBezTo>
                <a:cubicBezTo>
                  <a:pt x="20491" y="10479"/>
                  <a:pt x="20614" y="10442"/>
                  <a:pt x="20682" y="10369"/>
                </a:cubicBezTo>
                <a:cubicBezTo>
                  <a:pt x="20800" y="10242"/>
                  <a:pt x="20905" y="9931"/>
                  <a:pt x="20756" y="9765"/>
                </a:cubicBezTo>
                <a:cubicBezTo>
                  <a:pt x="20696" y="9699"/>
                  <a:pt x="20530" y="9623"/>
                  <a:pt x="20356" y="9654"/>
                </a:cubicBezTo>
                <a:cubicBezTo>
                  <a:pt x="20278" y="9668"/>
                  <a:pt x="20170" y="9709"/>
                  <a:pt x="20063" y="9688"/>
                </a:cubicBezTo>
                <a:cubicBezTo>
                  <a:pt x="19964" y="9668"/>
                  <a:pt x="19869" y="9604"/>
                  <a:pt x="19820" y="9544"/>
                </a:cubicBezTo>
                <a:cubicBezTo>
                  <a:pt x="19804" y="9524"/>
                  <a:pt x="19805" y="9498"/>
                  <a:pt x="19788" y="9480"/>
                </a:cubicBezTo>
                <a:cubicBezTo>
                  <a:pt x="19802" y="9355"/>
                  <a:pt x="19965" y="9347"/>
                  <a:pt x="20063" y="9290"/>
                </a:cubicBezTo>
                <a:cubicBezTo>
                  <a:pt x="20154" y="9238"/>
                  <a:pt x="20162" y="9145"/>
                  <a:pt x="20210" y="9057"/>
                </a:cubicBezTo>
                <a:cubicBezTo>
                  <a:pt x="20248" y="8987"/>
                  <a:pt x="20323" y="8927"/>
                  <a:pt x="20349" y="8849"/>
                </a:cubicBezTo>
                <a:cubicBezTo>
                  <a:pt x="20367" y="8796"/>
                  <a:pt x="20338" y="8733"/>
                  <a:pt x="20315" y="8707"/>
                </a:cubicBezTo>
                <a:cubicBezTo>
                  <a:pt x="20282" y="8669"/>
                  <a:pt x="20121" y="8573"/>
                  <a:pt x="20023" y="8590"/>
                </a:cubicBezTo>
                <a:cubicBezTo>
                  <a:pt x="19929" y="8607"/>
                  <a:pt x="19800" y="8655"/>
                  <a:pt x="19682" y="8616"/>
                </a:cubicBezTo>
                <a:cubicBezTo>
                  <a:pt x="19551" y="8572"/>
                  <a:pt x="19540" y="8435"/>
                  <a:pt x="19396" y="8408"/>
                </a:cubicBezTo>
                <a:cubicBezTo>
                  <a:pt x="19339" y="8397"/>
                  <a:pt x="19267" y="8425"/>
                  <a:pt x="19227" y="8435"/>
                </a:cubicBezTo>
                <a:cubicBezTo>
                  <a:pt x="19110" y="8463"/>
                  <a:pt x="18998" y="8489"/>
                  <a:pt x="18884" y="8513"/>
                </a:cubicBezTo>
                <a:cubicBezTo>
                  <a:pt x="18798" y="8530"/>
                  <a:pt x="18647" y="8510"/>
                  <a:pt x="18680" y="8421"/>
                </a:cubicBezTo>
                <a:cubicBezTo>
                  <a:pt x="18716" y="8326"/>
                  <a:pt x="18917" y="8321"/>
                  <a:pt x="19015" y="8272"/>
                </a:cubicBezTo>
                <a:cubicBezTo>
                  <a:pt x="19101" y="8230"/>
                  <a:pt x="19177" y="8169"/>
                  <a:pt x="19276" y="8136"/>
                </a:cubicBezTo>
                <a:cubicBezTo>
                  <a:pt x="19349" y="8123"/>
                  <a:pt x="19421" y="8110"/>
                  <a:pt x="19494" y="8097"/>
                </a:cubicBezTo>
                <a:cubicBezTo>
                  <a:pt x="19560" y="8069"/>
                  <a:pt x="19588" y="7998"/>
                  <a:pt x="19648" y="7966"/>
                </a:cubicBezTo>
                <a:cubicBezTo>
                  <a:pt x="19707" y="7935"/>
                  <a:pt x="19811" y="7945"/>
                  <a:pt x="19869" y="7914"/>
                </a:cubicBezTo>
                <a:cubicBezTo>
                  <a:pt x="19919" y="7887"/>
                  <a:pt x="19939" y="7825"/>
                  <a:pt x="19974" y="7786"/>
                </a:cubicBezTo>
                <a:cubicBezTo>
                  <a:pt x="20058" y="7694"/>
                  <a:pt x="20177" y="7675"/>
                  <a:pt x="20178" y="7512"/>
                </a:cubicBezTo>
                <a:cubicBezTo>
                  <a:pt x="20145" y="7485"/>
                  <a:pt x="20127" y="7450"/>
                  <a:pt x="20080" y="7434"/>
                </a:cubicBezTo>
                <a:cubicBezTo>
                  <a:pt x="19906" y="7374"/>
                  <a:pt x="19754" y="7417"/>
                  <a:pt x="19771" y="7214"/>
                </a:cubicBezTo>
                <a:cubicBezTo>
                  <a:pt x="19797" y="7193"/>
                  <a:pt x="19815" y="7158"/>
                  <a:pt x="19845" y="7141"/>
                </a:cubicBezTo>
                <a:cubicBezTo>
                  <a:pt x="19901" y="7111"/>
                  <a:pt x="19996" y="7097"/>
                  <a:pt x="20055" y="7070"/>
                </a:cubicBezTo>
                <a:cubicBezTo>
                  <a:pt x="20096" y="6931"/>
                  <a:pt x="19905" y="6922"/>
                  <a:pt x="19797" y="6862"/>
                </a:cubicBezTo>
                <a:cubicBezTo>
                  <a:pt x="19769" y="6847"/>
                  <a:pt x="19755" y="6817"/>
                  <a:pt x="19731" y="6798"/>
                </a:cubicBezTo>
                <a:cubicBezTo>
                  <a:pt x="19732" y="6640"/>
                  <a:pt x="19875" y="6495"/>
                  <a:pt x="20000" y="6435"/>
                </a:cubicBezTo>
                <a:cubicBezTo>
                  <a:pt x="20065" y="6403"/>
                  <a:pt x="20143" y="6397"/>
                  <a:pt x="20203" y="6364"/>
                </a:cubicBezTo>
                <a:cubicBezTo>
                  <a:pt x="20250" y="6338"/>
                  <a:pt x="20345" y="6239"/>
                  <a:pt x="20284" y="6174"/>
                </a:cubicBezTo>
                <a:cubicBezTo>
                  <a:pt x="20236" y="6070"/>
                  <a:pt x="20002" y="6150"/>
                  <a:pt x="19894" y="6096"/>
                </a:cubicBezTo>
                <a:cubicBezTo>
                  <a:pt x="19759" y="6029"/>
                  <a:pt x="19842" y="5898"/>
                  <a:pt x="19763" y="5804"/>
                </a:cubicBezTo>
                <a:cubicBezTo>
                  <a:pt x="19685" y="5712"/>
                  <a:pt x="19435" y="5747"/>
                  <a:pt x="19348" y="5662"/>
                </a:cubicBezTo>
                <a:cubicBezTo>
                  <a:pt x="19286" y="5601"/>
                  <a:pt x="19328" y="5473"/>
                  <a:pt x="19324" y="5376"/>
                </a:cubicBezTo>
                <a:cubicBezTo>
                  <a:pt x="19322" y="5322"/>
                  <a:pt x="19289" y="5260"/>
                  <a:pt x="19333" y="5221"/>
                </a:cubicBezTo>
                <a:cubicBezTo>
                  <a:pt x="19369" y="5147"/>
                  <a:pt x="19504" y="5176"/>
                  <a:pt x="19608" y="5155"/>
                </a:cubicBezTo>
                <a:cubicBezTo>
                  <a:pt x="19732" y="5129"/>
                  <a:pt x="19829" y="5087"/>
                  <a:pt x="19886" y="5006"/>
                </a:cubicBezTo>
                <a:cubicBezTo>
                  <a:pt x="19908" y="4973"/>
                  <a:pt x="19942" y="4888"/>
                  <a:pt x="19900" y="4844"/>
                </a:cubicBezTo>
                <a:cubicBezTo>
                  <a:pt x="19856" y="4743"/>
                  <a:pt x="19645" y="4794"/>
                  <a:pt x="19600" y="4661"/>
                </a:cubicBezTo>
                <a:cubicBezTo>
                  <a:pt x="19559" y="4540"/>
                  <a:pt x="19793" y="4409"/>
                  <a:pt x="19706" y="4220"/>
                </a:cubicBezTo>
                <a:cubicBezTo>
                  <a:pt x="19669" y="4140"/>
                  <a:pt x="19571" y="4119"/>
                  <a:pt x="19494" y="4071"/>
                </a:cubicBezTo>
                <a:cubicBezTo>
                  <a:pt x="19311" y="4076"/>
                  <a:pt x="19342" y="4233"/>
                  <a:pt x="19178" y="4259"/>
                </a:cubicBezTo>
                <a:cubicBezTo>
                  <a:pt x="19016" y="4284"/>
                  <a:pt x="18946" y="4083"/>
                  <a:pt x="18812" y="4057"/>
                </a:cubicBezTo>
                <a:cubicBezTo>
                  <a:pt x="18693" y="4034"/>
                  <a:pt x="18536" y="4154"/>
                  <a:pt x="18428" y="4078"/>
                </a:cubicBezTo>
                <a:cubicBezTo>
                  <a:pt x="18300" y="4042"/>
                  <a:pt x="18371" y="3914"/>
                  <a:pt x="18331" y="3806"/>
                </a:cubicBezTo>
                <a:cubicBezTo>
                  <a:pt x="18320" y="3777"/>
                  <a:pt x="18291" y="3756"/>
                  <a:pt x="18274" y="3733"/>
                </a:cubicBezTo>
                <a:cubicBezTo>
                  <a:pt x="18073" y="3697"/>
                  <a:pt x="17900" y="3831"/>
                  <a:pt x="17818" y="3934"/>
                </a:cubicBezTo>
                <a:cubicBezTo>
                  <a:pt x="17747" y="4025"/>
                  <a:pt x="17715" y="4124"/>
                  <a:pt x="17543" y="4117"/>
                </a:cubicBezTo>
                <a:cubicBezTo>
                  <a:pt x="17504" y="4086"/>
                  <a:pt x="17455" y="4066"/>
                  <a:pt x="17429" y="4025"/>
                </a:cubicBezTo>
                <a:cubicBezTo>
                  <a:pt x="17175" y="3638"/>
                  <a:pt x="17816" y="3597"/>
                  <a:pt x="17950" y="3363"/>
                </a:cubicBezTo>
                <a:cubicBezTo>
                  <a:pt x="18043" y="3198"/>
                  <a:pt x="17875" y="3120"/>
                  <a:pt x="17844" y="2999"/>
                </a:cubicBezTo>
                <a:cubicBezTo>
                  <a:pt x="17832" y="2953"/>
                  <a:pt x="17869" y="2904"/>
                  <a:pt x="17884" y="2876"/>
                </a:cubicBezTo>
                <a:cubicBezTo>
                  <a:pt x="17926" y="2796"/>
                  <a:pt x="17963" y="2687"/>
                  <a:pt x="17909" y="2603"/>
                </a:cubicBezTo>
                <a:cubicBezTo>
                  <a:pt x="17892" y="2575"/>
                  <a:pt x="17877" y="2547"/>
                  <a:pt x="17844" y="2532"/>
                </a:cubicBezTo>
                <a:cubicBezTo>
                  <a:pt x="17709" y="2474"/>
                  <a:pt x="17609" y="2576"/>
                  <a:pt x="17552" y="2624"/>
                </a:cubicBezTo>
                <a:cubicBezTo>
                  <a:pt x="17512" y="2657"/>
                  <a:pt x="17458" y="2687"/>
                  <a:pt x="17397" y="2701"/>
                </a:cubicBezTo>
                <a:cubicBezTo>
                  <a:pt x="17350" y="2713"/>
                  <a:pt x="17317" y="2708"/>
                  <a:pt x="17283" y="2727"/>
                </a:cubicBezTo>
                <a:cubicBezTo>
                  <a:pt x="17212" y="2767"/>
                  <a:pt x="17207" y="2853"/>
                  <a:pt x="17111" y="2876"/>
                </a:cubicBezTo>
                <a:cubicBezTo>
                  <a:pt x="17078" y="2894"/>
                  <a:pt x="17010" y="2890"/>
                  <a:pt x="16973" y="2876"/>
                </a:cubicBezTo>
                <a:cubicBezTo>
                  <a:pt x="16909" y="2850"/>
                  <a:pt x="16868" y="2791"/>
                  <a:pt x="16795" y="2772"/>
                </a:cubicBezTo>
                <a:cubicBezTo>
                  <a:pt x="16728" y="2770"/>
                  <a:pt x="16660" y="2768"/>
                  <a:pt x="16592" y="2766"/>
                </a:cubicBezTo>
                <a:cubicBezTo>
                  <a:pt x="16545" y="2756"/>
                  <a:pt x="16513" y="2732"/>
                  <a:pt x="16478" y="2713"/>
                </a:cubicBezTo>
                <a:cubicBezTo>
                  <a:pt x="16451" y="2618"/>
                  <a:pt x="16475" y="2530"/>
                  <a:pt x="16526" y="2461"/>
                </a:cubicBezTo>
                <a:cubicBezTo>
                  <a:pt x="16559" y="2418"/>
                  <a:pt x="16625" y="2348"/>
                  <a:pt x="16584" y="2267"/>
                </a:cubicBezTo>
                <a:cubicBezTo>
                  <a:pt x="16547" y="2194"/>
                  <a:pt x="16449" y="2144"/>
                  <a:pt x="16346" y="2123"/>
                </a:cubicBezTo>
                <a:cubicBezTo>
                  <a:pt x="16283" y="2110"/>
                  <a:pt x="16232" y="2121"/>
                  <a:pt x="16185" y="2098"/>
                </a:cubicBezTo>
                <a:cubicBezTo>
                  <a:pt x="16118" y="2065"/>
                  <a:pt x="16116" y="2001"/>
                  <a:pt x="16080" y="1942"/>
                </a:cubicBezTo>
                <a:cubicBezTo>
                  <a:pt x="16012" y="1834"/>
                  <a:pt x="15839" y="1731"/>
                  <a:pt x="15982" y="1584"/>
                </a:cubicBezTo>
                <a:cubicBezTo>
                  <a:pt x="16067" y="1497"/>
                  <a:pt x="16221" y="1541"/>
                  <a:pt x="16315" y="1488"/>
                </a:cubicBezTo>
                <a:cubicBezTo>
                  <a:pt x="16329" y="1479"/>
                  <a:pt x="16334" y="1459"/>
                  <a:pt x="16346" y="1449"/>
                </a:cubicBezTo>
                <a:cubicBezTo>
                  <a:pt x="16345" y="1308"/>
                  <a:pt x="16182" y="1228"/>
                  <a:pt x="16071" y="1170"/>
                </a:cubicBezTo>
                <a:cubicBezTo>
                  <a:pt x="16035" y="1151"/>
                  <a:pt x="15973" y="1108"/>
                  <a:pt x="15900" y="1124"/>
                </a:cubicBezTo>
                <a:cubicBezTo>
                  <a:pt x="15810" y="1143"/>
                  <a:pt x="15768" y="1215"/>
                  <a:pt x="15679" y="1234"/>
                </a:cubicBezTo>
                <a:cubicBezTo>
                  <a:pt x="15543" y="1263"/>
                  <a:pt x="15377" y="1155"/>
                  <a:pt x="15224" y="1156"/>
                </a:cubicBezTo>
                <a:cubicBezTo>
                  <a:pt x="15203" y="1173"/>
                  <a:pt x="15170" y="1182"/>
                  <a:pt x="15152" y="1202"/>
                </a:cubicBezTo>
                <a:cubicBezTo>
                  <a:pt x="15113" y="1245"/>
                  <a:pt x="15093" y="1302"/>
                  <a:pt x="15038" y="1332"/>
                </a:cubicBezTo>
                <a:cubicBezTo>
                  <a:pt x="15005" y="1349"/>
                  <a:pt x="14944" y="1355"/>
                  <a:pt x="14900" y="1344"/>
                </a:cubicBezTo>
                <a:cubicBezTo>
                  <a:pt x="14721" y="1297"/>
                  <a:pt x="14723" y="1134"/>
                  <a:pt x="14786" y="994"/>
                </a:cubicBezTo>
                <a:cubicBezTo>
                  <a:pt x="14798" y="967"/>
                  <a:pt x="14816" y="916"/>
                  <a:pt x="14802" y="877"/>
                </a:cubicBezTo>
                <a:cubicBezTo>
                  <a:pt x="14781" y="815"/>
                  <a:pt x="14716" y="751"/>
                  <a:pt x="14680" y="695"/>
                </a:cubicBezTo>
                <a:cubicBezTo>
                  <a:pt x="14616" y="597"/>
                  <a:pt x="14568" y="511"/>
                  <a:pt x="14445" y="461"/>
                </a:cubicBezTo>
                <a:cubicBezTo>
                  <a:pt x="14405" y="446"/>
                  <a:pt x="14318" y="428"/>
                  <a:pt x="14273" y="454"/>
                </a:cubicBezTo>
                <a:cubicBezTo>
                  <a:pt x="14150" y="490"/>
                  <a:pt x="14245" y="677"/>
                  <a:pt x="14087" y="715"/>
                </a:cubicBezTo>
                <a:cubicBezTo>
                  <a:pt x="14039" y="740"/>
                  <a:pt x="13955" y="721"/>
                  <a:pt x="13915" y="701"/>
                </a:cubicBezTo>
                <a:cubicBezTo>
                  <a:pt x="13864" y="676"/>
                  <a:pt x="13828" y="629"/>
                  <a:pt x="13777" y="603"/>
                </a:cubicBezTo>
                <a:cubicBezTo>
                  <a:pt x="13583" y="506"/>
                  <a:pt x="13180" y="500"/>
                  <a:pt x="13199" y="740"/>
                </a:cubicBezTo>
                <a:cubicBezTo>
                  <a:pt x="13212" y="750"/>
                  <a:pt x="13220" y="770"/>
                  <a:pt x="13233" y="779"/>
                </a:cubicBezTo>
                <a:cubicBezTo>
                  <a:pt x="13274" y="806"/>
                  <a:pt x="13333" y="809"/>
                  <a:pt x="13379" y="831"/>
                </a:cubicBezTo>
                <a:cubicBezTo>
                  <a:pt x="13410" y="847"/>
                  <a:pt x="13429" y="873"/>
                  <a:pt x="13460" y="889"/>
                </a:cubicBezTo>
                <a:cubicBezTo>
                  <a:pt x="13473" y="933"/>
                  <a:pt x="13480" y="958"/>
                  <a:pt x="13477" y="1007"/>
                </a:cubicBezTo>
                <a:cubicBezTo>
                  <a:pt x="13434" y="1043"/>
                  <a:pt x="13412" y="1080"/>
                  <a:pt x="13345" y="1097"/>
                </a:cubicBezTo>
                <a:cubicBezTo>
                  <a:pt x="13281" y="1113"/>
                  <a:pt x="13191" y="1095"/>
                  <a:pt x="13136" y="1117"/>
                </a:cubicBezTo>
                <a:cubicBezTo>
                  <a:pt x="13114" y="1135"/>
                  <a:pt x="13092" y="1152"/>
                  <a:pt x="13070" y="1170"/>
                </a:cubicBezTo>
                <a:cubicBezTo>
                  <a:pt x="13047" y="1183"/>
                  <a:pt x="13018" y="1188"/>
                  <a:pt x="12996" y="1202"/>
                </a:cubicBezTo>
                <a:cubicBezTo>
                  <a:pt x="12787" y="1196"/>
                  <a:pt x="12751" y="1051"/>
                  <a:pt x="12526" y="1065"/>
                </a:cubicBezTo>
                <a:cubicBezTo>
                  <a:pt x="12507" y="1076"/>
                  <a:pt x="12487" y="1086"/>
                  <a:pt x="12468" y="1097"/>
                </a:cubicBezTo>
                <a:cubicBezTo>
                  <a:pt x="12416" y="1158"/>
                  <a:pt x="12434" y="1275"/>
                  <a:pt x="12377" y="1337"/>
                </a:cubicBezTo>
                <a:cubicBezTo>
                  <a:pt x="12349" y="1368"/>
                  <a:pt x="12267" y="1407"/>
                  <a:pt x="12183" y="1389"/>
                </a:cubicBezTo>
                <a:cubicBezTo>
                  <a:pt x="12147" y="1382"/>
                  <a:pt x="12104" y="1351"/>
                  <a:pt x="12045" y="1364"/>
                </a:cubicBezTo>
                <a:cubicBezTo>
                  <a:pt x="11986" y="1377"/>
                  <a:pt x="11955" y="1430"/>
                  <a:pt x="11899" y="1449"/>
                </a:cubicBezTo>
                <a:cubicBezTo>
                  <a:pt x="11796" y="1482"/>
                  <a:pt x="11667" y="1415"/>
                  <a:pt x="11630" y="1371"/>
                </a:cubicBezTo>
                <a:cubicBezTo>
                  <a:pt x="11494" y="1210"/>
                  <a:pt x="11773" y="1107"/>
                  <a:pt x="11736" y="962"/>
                </a:cubicBezTo>
                <a:cubicBezTo>
                  <a:pt x="11722" y="907"/>
                  <a:pt x="11689" y="885"/>
                  <a:pt x="11655" y="850"/>
                </a:cubicBezTo>
                <a:cubicBezTo>
                  <a:pt x="11429" y="841"/>
                  <a:pt x="11409" y="1030"/>
                  <a:pt x="11143" y="1019"/>
                </a:cubicBezTo>
                <a:cubicBezTo>
                  <a:pt x="11101" y="988"/>
                  <a:pt x="11051" y="976"/>
                  <a:pt x="11028" y="928"/>
                </a:cubicBezTo>
                <a:cubicBezTo>
                  <a:pt x="11010" y="890"/>
                  <a:pt x="11038" y="836"/>
                  <a:pt x="11020" y="793"/>
                </a:cubicBezTo>
                <a:cubicBezTo>
                  <a:pt x="11012" y="773"/>
                  <a:pt x="10984" y="757"/>
                  <a:pt x="10971" y="740"/>
                </a:cubicBezTo>
                <a:cubicBezTo>
                  <a:pt x="10582" y="661"/>
                  <a:pt x="10663" y="935"/>
                  <a:pt x="10427" y="1012"/>
                </a:cubicBezTo>
                <a:cubicBezTo>
                  <a:pt x="10354" y="1036"/>
                  <a:pt x="10272" y="1017"/>
                  <a:pt x="10183" y="1033"/>
                </a:cubicBezTo>
                <a:cubicBezTo>
                  <a:pt x="10082" y="1050"/>
                  <a:pt x="9895" y="1094"/>
                  <a:pt x="9800" y="1046"/>
                </a:cubicBezTo>
                <a:cubicBezTo>
                  <a:pt x="9719" y="1006"/>
                  <a:pt x="9715" y="891"/>
                  <a:pt x="9630" y="857"/>
                </a:cubicBezTo>
                <a:cubicBezTo>
                  <a:pt x="9563" y="853"/>
                  <a:pt x="9495" y="849"/>
                  <a:pt x="9427" y="845"/>
                </a:cubicBezTo>
                <a:cubicBezTo>
                  <a:pt x="9377" y="834"/>
                  <a:pt x="9351" y="800"/>
                  <a:pt x="9313" y="779"/>
                </a:cubicBezTo>
                <a:cubicBezTo>
                  <a:pt x="9306" y="752"/>
                  <a:pt x="9282" y="710"/>
                  <a:pt x="9296" y="669"/>
                </a:cubicBezTo>
                <a:cubicBezTo>
                  <a:pt x="9306" y="639"/>
                  <a:pt x="9340" y="607"/>
                  <a:pt x="9353" y="578"/>
                </a:cubicBezTo>
                <a:cubicBezTo>
                  <a:pt x="9388" y="500"/>
                  <a:pt x="9324" y="409"/>
                  <a:pt x="9256" y="390"/>
                </a:cubicBezTo>
                <a:cubicBezTo>
                  <a:pt x="9145" y="337"/>
                  <a:pt x="9007" y="506"/>
                  <a:pt x="8881" y="429"/>
                </a:cubicBezTo>
                <a:cubicBezTo>
                  <a:pt x="8823" y="412"/>
                  <a:pt x="8763" y="343"/>
                  <a:pt x="8783" y="267"/>
                </a:cubicBezTo>
                <a:cubicBezTo>
                  <a:pt x="8790" y="241"/>
                  <a:pt x="8811" y="197"/>
                  <a:pt x="8800" y="162"/>
                </a:cubicBezTo>
                <a:cubicBezTo>
                  <a:pt x="8767" y="52"/>
                  <a:pt x="8635" y="-1"/>
                  <a:pt x="8459" y="0"/>
                </a:cubicBezTo>
                <a:close/>
                <a:moveTo>
                  <a:pt x="9783" y="16089"/>
                </a:moveTo>
                <a:cubicBezTo>
                  <a:pt x="9851" y="16101"/>
                  <a:pt x="9914" y="16135"/>
                  <a:pt x="9976" y="16175"/>
                </a:cubicBezTo>
                <a:cubicBezTo>
                  <a:pt x="9976" y="16474"/>
                  <a:pt x="9976" y="16799"/>
                  <a:pt x="9976" y="17097"/>
                </a:cubicBezTo>
                <a:cubicBezTo>
                  <a:pt x="9976" y="17096"/>
                  <a:pt x="9882" y="17286"/>
                  <a:pt x="9671" y="17127"/>
                </a:cubicBezTo>
                <a:cubicBezTo>
                  <a:pt x="9541" y="17029"/>
                  <a:pt x="8872" y="16498"/>
                  <a:pt x="8804" y="16444"/>
                </a:cubicBezTo>
                <a:cubicBezTo>
                  <a:pt x="8867" y="16377"/>
                  <a:pt x="8923" y="16299"/>
                  <a:pt x="9020" y="16270"/>
                </a:cubicBezTo>
                <a:cubicBezTo>
                  <a:pt x="9144" y="16233"/>
                  <a:pt x="9233" y="16324"/>
                  <a:pt x="9361" y="16297"/>
                </a:cubicBezTo>
                <a:cubicBezTo>
                  <a:pt x="9503" y="16267"/>
                  <a:pt x="9621" y="16059"/>
                  <a:pt x="9783" y="16089"/>
                </a:cubicBezTo>
                <a:close/>
                <a:moveTo>
                  <a:pt x="12111" y="16270"/>
                </a:moveTo>
                <a:cubicBezTo>
                  <a:pt x="12207" y="16287"/>
                  <a:pt x="12265" y="16333"/>
                  <a:pt x="12337" y="16368"/>
                </a:cubicBezTo>
                <a:cubicBezTo>
                  <a:pt x="12474" y="16434"/>
                  <a:pt x="12782" y="16524"/>
                  <a:pt x="13025" y="16479"/>
                </a:cubicBezTo>
                <a:lnTo>
                  <a:pt x="11863" y="17379"/>
                </a:lnTo>
                <a:cubicBezTo>
                  <a:pt x="11863" y="17379"/>
                  <a:pt x="11551" y="17522"/>
                  <a:pt x="11551" y="17276"/>
                </a:cubicBezTo>
                <a:cubicBezTo>
                  <a:pt x="11551" y="16969"/>
                  <a:pt x="11551" y="16667"/>
                  <a:pt x="11551" y="16388"/>
                </a:cubicBezTo>
                <a:cubicBezTo>
                  <a:pt x="11678" y="16360"/>
                  <a:pt x="11794" y="16339"/>
                  <a:pt x="11916" y="16304"/>
                </a:cubicBezTo>
                <a:cubicBezTo>
                  <a:pt x="11961" y="16290"/>
                  <a:pt x="12043" y="16258"/>
                  <a:pt x="12111" y="16270"/>
                </a:cubicBezTo>
                <a:close/>
              </a:path>
            </a:pathLst>
          </a:custGeom>
          <a:solidFill>
            <a:srgbClr val="5ED834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57"/>
          <p:cNvSpPr/>
          <p:nvPr/>
        </p:nvSpPr>
        <p:spPr>
          <a:xfrm>
            <a:off x="2920007" y="2571749"/>
            <a:ext cx="410758" cy="387162"/>
          </a:xfrm>
          <a:custGeom>
            <a:rect b="b" l="l" r="r" t="t"/>
            <a:pathLst>
              <a:path extrusionOk="0" h="21599" w="21531">
                <a:moveTo>
                  <a:pt x="8459" y="0"/>
                </a:moveTo>
                <a:cubicBezTo>
                  <a:pt x="8430" y="17"/>
                  <a:pt x="8385" y="18"/>
                  <a:pt x="8353" y="33"/>
                </a:cubicBezTo>
                <a:cubicBezTo>
                  <a:pt x="8261" y="78"/>
                  <a:pt x="8167" y="149"/>
                  <a:pt x="8141" y="246"/>
                </a:cubicBezTo>
                <a:cubicBezTo>
                  <a:pt x="8125" y="312"/>
                  <a:pt x="8192" y="361"/>
                  <a:pt x="8214" y="402"/>
                </a:cubicBezTo>
                <a:cubicBezTo>
                  <a:pt x="8257" y="487"/>
                  <a:pt x="8232" y="654"/>
                  <a:pt x="8165" y="695"/>
                </a:cubicBezTo>
                <a:cubicBezTo>
                  <a:pt x="7901" y="855"/>
                  <a:pt x="7751" y="471"/>
                  <a:pt x="7483" y="603"/>
                </a:cubicBezTo>
                <a:cubicBezTo>
                  <a:pt x="7292" y="697"/>
                  <a:pt x="7290" y="946"/>
                  <a:pt x="7099" y="1039"/>
                </a:cubicBezTo>
                <a:cubicBezTo>
                  <a:pt x="6900" y="1137"/>
                  <a:pt x="6622" y="966"/>
                  <a:pt x="6475" y="1136"/>
                </a:cubicBezTo>
                <a:cubicBezTo>
                  <a:pt x="6388" y="1235"/>
                  <a:pt x="6463" y="1349"/>
                  <a:pt x="6426" y="1481"/>
                </a:cubicBezTo>
                <a:cubicBezTo>
                  <a:pt x="6398" y="1579"/>
                  <a:pt x="6346" y="1657"/>
                  <a:pt x="6237" y="1689"/>
                </a:cubicBezTo>
                <a:cubicBezTo>
                  <a:pt x="6076" y="1737"/>
                  <a:pt x="5956" y="1644"/>
                  <a:pt x="5848" y="1611"/>
                </a:cubicBezTo>
                <a:cubicBezTo>
                  <a:pt x="5762" y="1585"/>
                  <a:pt x="5646" y="1565"/>
                  <a:pt x="5539" y="1565"/>
                </a:cubicBezTo>
                <a:cubicBezTo>
                  <a:pt x="5464" y="1624"/>
                  <a:pt x="5379" y="1692"/>
                  <a:pt x="5261" y="1714"/>
                </a:cubicBezTo>
                <a:cubicBezTo>
                  <a:pt x="5120" y="1741"/>
                  <a:pt x="4959" y="1677"/>
                  <a:pt x="4863" y="1734"/>
                </a:cubicBezTo>
                <a:cubicBezTo>
                  <a:pt x="4686" y="1785"/>
                  <a:pt x="4799" y="2053"/>
                  <a:pt x="4700" y="2162"/>
                </a:cubicBezTo>
                <a:cubicBezTo>
                  <a:pt x="4661" y="2206"/>
                  <a:pt x="4580" y="2233"/>
                  <a:pt x="4505" y="2247"/>
                </a:cubicBezTo>
                <a:cubicBezTo>
                  <a:pt x="4434" y="2260"/>
                  <a:pt x="4370" y="2236"/>
                  <a:pt x="4327" y="2267"/>
                </a:cubicBezTo>
                <a:cubicBezTo>
                  <a:pt x="4227" y="2294"/>
                  <a:pt x="4275" y="2389"/>
                  <a:pt x="4238" y="2468"/>
                </a:cubicBezTo>
                <a:cubicBezTo>
                  <a:pt x="4191" y="2569"/>
                  <a:pt x="4058" y="2610"/>
                  <a:pt x="3992" y="2695"/>
                </a:cubicBezTo>
                <a:cubicBezTo>
                  <a:pt x="3972" y="2722"/>
                  <a:pt x="3959" y="2770"/>
                  <a:pt x="3986" y="2798"/>
                </a:cubicBezTo>
                <a:cubicBezTo>
                  <a:pt x="4059" y="2958"/>
                  <a:pt x="4397" y="2807"/>
                  <a:pt x="4547" y="2889"/>
                </a:cubicBezTo>
                <a:cubicBezTo>
                  <a:pt x="4665" y="2953"/>
                  <a:pt x="4571" y="3066"/>
                  <a:pt x="4571" y="3175"/>
                </a:cubicBezTo>
                <a:cubicBezTo>
                  <a:pt x="4590" y="3194"/>
                  <a:pt x="4609" y="3215"/>
                  <a:pt x="4628" y="3234"/>
                </a:cubicBezTo>
                <a:cubicBezTo>
                  <a:pt x="4735" y="3298"/>
                  <a:pt x="4862" y="3330"/>
                  <a:pt x="4848" y="3474"/>
                </a:cubicBezTo>
                <a:cubicBezTo>
                  <a:pt x="4803" y="3508"/>
                  <a:pt x="4772" y="3538"/>
                  <a:pt x="4700" y="3552"/>
                </a:cubicBezTo>
                <a:cubicBezTo>
                  <a:pt x="4588" y="3574"/>
                  <a:pt x="4456" y="3531"/>
                  <a:pt x="4376" y="3513"/>
                </a:cubicBezTo>
                <a:cubicBezTo>
                  <a:pt x="4149" y="3464"/>
                  <a:pt x="3817" y="3477"/>
                  <a:pt x="3709" y="3598"/>
                </a:cubicBezTo>
                <a:cubicBezTo>
                  <a:pt x="3589" y="3731"/>
                  <a:pt x="3770" y="3895"/>
                  <a:pt x="3806" y="4012"/>
                </a:cubicBezTo>
                <a:cubicBezTo>
                  <a:pt x="3803" y="4083"/>
                  <a:pt x="3800" y="4155"/>
                  <a:pt x="3798" y="4227"/>
                </a:cubicBezTo>
                <a:cubicBezTo>
                  <a:pt x="3798" y="4294"/>
                  <a:pt x="3826" y="4376"/>
                  <a:pt x="3783" y="4421"/>
                </a:cubicBezTo>
                <a:cubicBezTo>
                  <a:pt x="3753" y="4488"/>
                  <a:pt x="3639" y="4476"/>
                  <a:pt x="3571" y="4512"/>
                </a:cubicBezTo>
                <a:cubicBezTo>
                  <a:pt x="3490" y="4555"/>
                  <a:pt x="3456" y="4628"/>
                  <a:pt x="3342" y="4649"/>
                </a:cubicBezTo>
                <a:cubicBezTo>
                  <a:pt x="3224" y="4671"/>
                  <a:pt x="3170" y="4580"/>
                  <a:pt x="3130" y="4533"/>
                </a:cubicBezTo>
                <a:cubicBezTo>
                  <a:pt x="3063" y="4453"/>
                  <a:pt x="2866" y="4232"/>
                  <a:pt x="2667" y="4272"/>
                </a:cubicBezTo>
                <a:cubicBezTo>
                  <a:pt x="2585" y="4288"/>
                  <a:pt x="2495" y="4332"/>
                  <a:pt x="2463" y="4389"/>
                </a:cubicBezTo>
                <a:cubicBezTo>
                  <a:pt x="2436" y="4437"/>
                  <a:pt x="2457" y="4490"/>
                  <a:pt x="2440" y="4551"/>
                </a:cubicBezTo>
                <a:cubicBezTo>
                  <a:pt x="2417" y="4634"/>
                  <a:pt x="2376" y="4717"/>
                  <a:pt x="2302" y="4759"/>
                </a:cubicBezTo>
                <a:cubicBezTo>
                  <a:pt x="2247" y="4791"/>
                  <a:pt x="2129" y="4814"/>
                  <a:pt x="2033" y="4791"/>
                </a:cubicBezTo>
                <a:cubicBezTo>
                  <a:pt x="1997" y="4783"/>
                  <a:pt x="1939" y="4759"/>
                  <a:pt x="1879" y="4773"/>
                </a:cubicBezTo>
                <a:cubicBezTo>
                  <a:pt x="1806" y="4789"/>
                  <a:pt x="1753" y="4846"/>
                  <a:pt x="1692" y="4876"/>
                </a:cubicBezTo>
                <a:cubicBezTo>
                  <a:pt x="1601" y="4920"/>
                  <a:pt x="1481" y="4931"/>
                  <a:pt x="1398" y="4981"/>
                </a:cubicBezTo>
                <a:cubicBezTo>
                  <a:pt x="1375" y="4994"/>
                  <a:pt x="1368" y="5021"/>
                  <a:pt x="1349" y="5038"/>
                </a:cubicBezTo>
                <a:cubicBezTo>
                  <a:pt x="1349" y="5065"/>
                  <a:pt x="1351" y="5077"/>
                  <a:pt x="1366" y="5091"/>
                </a:cubicBezTo>
                <a:cubicBezTo>
                  <a:pt x="1388" y="5137"/>
                  <a:pt x="1444" y="5134"/>
                  <a:pt x="1497" y="5155"/>
                </a:cubicBezTo>
                <a:cubicBezTo>
                  <a:pt x="1568" y="5183"/>
                  <a:pt x="1616" y="5214"/>
                  <a:pt x="1644" y="5278"/>
                </a:cubicBezTo>
                <a:cubicBezTo>
                  <a:pt x="1655" y="5305"/>
                  <a:pt x="1666" y="5336"/>
                  <a:pt x="1644" y="5363"/>
                </a:cubicBezTo>
                <a:cubicBezTo>
                  <a:pt x="1612" y="5489"/>
                  <a:pt x="1370" y="5457"/>
                  <a:pt x="1317" y="5571"/>
                </a:cubicBezTo>
                <a:cubicBezTo>
                  <a:pt x="1240" y="5737"/>
                  <a:pt x="1504" y="5899"/>
                  <a:pt x="1635" y="5927"/>
                </a:cubicBezTo>
                <a:cubicBezTo>
                  <a:pt x="1749" y="5952"/>
                  <a:pt x="1826" y="5888"/>
                  <a:pt x="1896" y="5870"/>
                </a:cubicBezTo>
                <a:cubicBezTo>
                  <a:pt x="1942" y="5858"/>
                  <a:pt x="1987" y="5868"/>
                  <a:pt x="2033" y="5870"/>
                </a:cubicBezTo>
                <a:cubicBezTo>
                  <a:pt x="2058" y="5885"/>
                  <a:pt x="2083" y="5900"/>
                  <a:pt x="2107" y="5916"/>
                </a:cubicBezTo>
                <a:cubicBezTo>
                  <a:pt x="2185" y="6007"/>
                  <a:pt x="2091" y="6112"/>
                  <a:pt x="2065" y="6195"/>
                </a:cubicBezTo>
                <a:cubicBezTo>
                  <a:pt x="2036" y="6289"/>
                  <a:pt x="2113" y="6333"/>
                  <a:pt x="2131" y="6389"/>
                </a:cubicBezTo>
                <a:cubicBezTo>
                  <a:pt x="2148" y="6444"/>
                  <a:pt x="2094" y="6496"/>
                  <a:pt x="2082" y="6538"/>
                </a:cubicBezTo>
                <a:cubicBezTo>
                  <a:pt x="2071" y="6575"/>
                  <a:pt x="2092" y="6617"/>
                  <a:pt x="2099" y="6643"/>
                </a:cubicBezTo>
                <a:cubicBezTo>
                  <a:pt x="2126" y="6739"/>
                  <a:pt x="2057" y="6824"/>
                  <a:pt x="1993" y="6851"/>
                </a:cubicBezTo>
                <a:cubicBezTo>
                  <a:pt x="1752" y="6952"/>
                  <a:pt x="1622" y="6709"/>
                  <a:pt x="1383" y="6753"/>
                </a:cubicBezTo>
                <a:cubicBezTo>
                  <a:pt x="1248" y="6777"/>
                  <a:pt x="1071" y="6855"/>
                  <a:pt x="1146" y="7018"/>
                </a:cubicBezTo>
                <a:cubicBezTo>
                  <a:pt x="1189" y="7111"/>
                  <a:pt x="1404" y="7301"/>
                  <a:pt x="1601" y="7265"/>
                </a:cubicBezTo>
                <a:cubicBezTo>
                  <a:pt x="1702" y="7246"/>
                  <a:pt x="1839" y="7157"/>
                  <a:pt x="1959" y="7219"/>
                </a:cubicBezTo>
                <a:cubicBezTo>
                  <a:pt x="2115" y="7300"/>
                  <a:pt x="2032" y="7519"/>
                  <a:pt x="2205" y="7578"/>
                </a:cubicBezTo>
                <a:cubicBezTo>
                  <a:pt x="2424" y="7651"/>
                  <a:pt x="2911" y="7641"/>
                  <a:pt x="2895" y="7868"/>
                </a:cubicBezTo>
                <a:cubicBezTo>
                  <a:pt x="2847" y="7904"/>
                  <a:pt x="2819" y="7933"/>
                  <a:pt x="2741" y="7948"/>
                </a:cubicBezTo>
                <a:cubicBezTo>
                  <a:pt x="2601" y="7974"/>
                  <a:pt x="2449" y="7912"/>
                  <a:pt x="2334" y="7953"/>
                </a:cubicBezTo>
                <a:cubicBezTo>
                  <a:pt x="2209" y="7997"/>
                  <a:pt x="2215" y="8167"/>
                  <a:pt x="2016" y="8207"/>
                </a:cubicBezTo>
                <a:cubicBezTo>
                  <a:pt x="1873" y="8235"/>
                  <a:pt x="1783" y="8132"/>
                  <a:pt x="1707" y="8097"/>
                </a:cubicBezTo>
                <a:cubicBezTo>
                  <a:pt x="1603" y="8048"/>
                  <a:pt x="1436" y="8101"/>
                  <a:pt x="1366" y="8142"/>
                </a:cubicBezTo>
                <a:cubicBezTo>
                  <a:pt x="1342" y="8156"/>
                  <a:pt x="1330" y="8183"/>
                  <a:pt x="1309" y="8200"/>
                </a:cubicBezTo>
                <a:cubicBezTo>
                  <a:pt x="1309" y="8219"/>
                  <a:pt x="1309" y="8239"/>
                  <a:pt x="1309" y="8259"/>
                </a:cubicBezTo>
                <a:cubicBezTo>
                  <a:pt x="1336" y="8280"/>
                  <a:pt x="1353" y="8312"/>
                  <a:pt x="1383" y="8330"/>
                </a:cubicBezTo>
                <a:cubicBezTo>
                  <a:pt x="1433" y="8359"/>
                  <a:pt x="1598" y="8433"/>
                  <a:pt x="1521" y="8513"/>
                </a:cubicBezTo>
                <a:cubicBezTo>
                  <a:pt x="1467" y="8639"/>
                  <a:pt x="1114" y="8542"/>
                  <a:pt x="1048" y="8693"/>
                </a:cubicBezTo>
                <a:cubicBezTo>
                  <a:pt x="995" y="8755"/>
                  <a:pt x="1063" y="8845"/>
                  <a:pt x="1097" y="8881"/>
                </a:cubicBezTo>
                <a:cubicBezTo>
                  <a:pt x="1138" y="8924"/>
                  <a:pt x="1275" y="8996"/>
                  <a:pt x="1334" y="9032"/>
                </a:cubicBezTo>
                <a:cubicBezTo>
                  <a:pt x="1438" y="9094"/>
                  <a:pt x="1502" y="9186"/>
                  <a:pt x="1586" y="9265"/>
                </a:cubicBezTo>
                <a:cubicBezTo>
                  <a:pt x="1587" y="9412"/>
                  <a:pt x="1433" y="9383"/>
                  <a:pt x="1326" y="9441"/>
                </a:cubicBezTo>
                <a:cubicBezTo>
                  <a:pt x="1238" y="9489"/>
                  <a:pt x="1190" y="9573"/>
                  <a:pt x="1082" y="9610"/>
                </a:cubicBezTo>
                <a:cubicBezTo>
                  <a:pt x="989" y="9642"/>
                  <a:pt x="848" y="9610"/>
                  <a:pt x="756" y="9642"/>
                </a:cubicBezTo>
                <a:cubicBezTo>
                  <a:pt x="728" y="9732"/>
                  <a:pt x="793" y="9772"/>
                  <a:pt x="813" y="9855"/>
                </a:cubicBezTo>
                <a:cubicBezTo>
                  <a:pt x="837" y="9954"/>
                  <a:pt x="717" y="10040"/>
                  <a:pt x="782" y="10141"/>
                </a:cubicBezTo>
                <a:cubicBezTo>
                  <a:pt x="836" y="10226"/>
                  <a:pt x="962" y="10210"/>
                  <a:pt x="1091" y="10239"/>
                </a:cubicBezTo>
                <a:cubicBezTo>
                  <a:pt x="1164" y="10260"/>
                  <a:pt x="1236" y="10281"/>
                  <a:pt x="1309" y="10303"/>
                </a:cubicBezTo>
                <a:cubicBezTo>
                  <a:pt x="1361" y="10313"/>
                  <a:pt x="1458" y="10305"/>
                  <a:pt x="1497" y="10298"/>
                </a:cubicBezTo>
                <a:cubicBezTo>
                  <a:pt x="1563" y="10294"/>
                  <a:pt x="1627" y="10289"/>
                  <a:pt x="1692" y="10284"/>
                </a:cubicBezTo>
                <a:cubicBezTo>
                  <a:pt x="1773" y="10268"/>
                  <a:pt x="1865" y="10243"/>
                  <a:pt x="1944" y="10225"/>
                </a:cubicBezTo>
                <a:cubicBezTo>
                  <a:pt x="2121" y="10186"/>
                  <a:pt x="2333" y="10172"/>
                  <a:pt x="2408" y="10291"/>
                </a:cubicBezTo>
                <a:cubicBezTo>
                  <a:pt x="2419" y="10308"/>
                  <a:pt x="2437" y="10354"/>
                  <a:pt x="2423" y="10388"/>
                </a:cubicBezTo>
                <a:cubicBezTo>
                  <a:pt x="2393" y="10463"/>
                  <a:pt x="2281" y="10510"/>
                  <a:pt x="2196" y="10545"/>
                </a:cubicBezTo>
                <a:cubicBezTo>
                  <a:pt x="2041" y="10610"/>
                  <a:pt x="1692" y="10709"/>
                  <a:pt x="1601" y="10810"/>
                </a:cubicBezTo>
                <a:cubicBezTo>
                  <a:pt x="1487" y="10937"/>
                  <a:pt x="1624" y="11126"/>
                  <a:pt x="1383" y="11174"/>
                </a:cubicBezTo>
                <a:cubicBezTo>
                  <a:pt x="1127" y="11225"/>
                  <a:pt x="1060" y="10918"/>
                  <a:pt x="782" y="10986"/>
                </a:cubicBezTo>
                <a:cubicBezTo>
                  <a:pt x="747" y="10994"/>
                  <a:pt x="704" y="11015"/>
                  <a:pt x="676" y="11032"/>
                </a:cubicBezTo>
                <a:cubicBezTo>
                  <a:pt x="608" y="11072"/>
                  <a:pt x="552" y="11164"/>
                  <a:pt x="530" y="11238"/>
                </a:cubicBezTo>
                <a:cubicBezTo>
                  <a:pt x="498" y="11344"/>
                  <a:pt x="549" y="11426"/>
                  <a:pt x="487" y="11505"/>
                </a:cubicBezTo>
                <a:cubicBezTo>
                  <a:pt x="446" y="11557"/>
                  <a:pt x="365" y="11603"/>
                  <a:pt x="284" y="11622"/>
                </a:cubicBezTo>
                <a:cubicBezTo>
                  <a:pt x="199" y="11642"/>
                  <a:pt x="112" y="11633"/>
                  <a:pt x="57" y="11674"/>
                </a:cubicBezTo>
                <a:cubicBezTo>
                  <a:pt x="24" y="11700"/>
                  <a:pt x="-26" y="11764"/>
                  <a:pt x="17" y="11810"/>
                </a:cubicBezTo>
                <a:cubicBezTo>
                  <a:pt x="47" y="11877"/>
                  <a:pt x="152" y="11887"/>
                  <a:pt x="235" y="11914"/>
                </a:cubicBezTo>
                <a:cubicBezTo>
                  <a:pt x="347" y="11951"/>
                  <a:pt x="499" y="11999"/>
                  <a:pt x="553" y="12083"/>
                </a:cubicBezTo>
                <a:cubicBezTo>
                  <a:pt x="646" y="12230"/>
                  <a:pt x="405" y="12289"/>
                  <a:pt x="455" y="12440"/>
                </a:cubicBezTo>
                <a:cubicBezTo>
                  <a:pt x="493" y="12551"/>
                  <a:pt x="631" y="12594"/>
                  <a:pt x="684" y="12694"/>
                </a:cubicBezTo>
                <a:cubicBezTo>
                  <a:pt x="718" y="12759"/>
                  <a:pt x="716" y="12836"/>
                  <a:pt x="782" y="12875"/>
                </a:cubicBezTo>
                <a:cubicBezTo>
                  <a:pt x="881" y="12933"/>
                  <a:pt x="1183" y="12885"/>
                  <a:pt x="1317" y="12861"/>
                </a:cubicBezTo>
                <a:cubicBezTo>
                  <a:pt x="1458" y="12837"/>
                  <a:pt x="1621" y="12875"/>
                  <a:pt x="1650" y="12946"/>
                </a:cubicBezTo>
                <a:cubicBezTo>
                  <a:pt x="1669" y="12967"/>
                  <a:pt x="1661" y="12982"/>
                  <a:pt x="1658" y="13012"/>
                </a:cubicBezTo>
                <a:cubicBezTo>
                  <a:pt x="1638" y="13029"/>
                  <a:pt x="1626" y="13056"/>
                  <a:pt x="1601" y="13069"/>
                </a:cubicBezTo>
                <a:cubicBezTo>
                  <a:pt x="1485" y="13132"/>
                  <a:pt x="1300" y="13128"/>
                  <a:pt x="1171" y="13181"/>
                </a:cubicBezTo>
                <a:cubicBezTo>
                  <a:pt x="1068" y="13223"/>
                  <a:pt x="984" y="13292"/>
                  <a:pt x="871" y="13330"/>
                </a:cubicBezTo>
                <a:cubicBezTo>
                  <a:pt x="732" y="13375"/>
                  <a:pt x="478" y="13423"/>
                  <a:pt x="544" y="13602"/>
                </a:cubicBezTo>
                <a:cubicBezTo>
                  <a:pt x="586" y="13713"/>
                  <a:pt x="766" y="13736"/>
                  <a:pt x="805" y="13849"/>
                </a:cubicBezTo>
                <a:cubicBezTo>
                  <a:pt x="841" y="13952"/>
                  <a:pt x="704" y="14022"/>
                  <a:pt x="782" y="14116"/>
                </a:cubicBezTo>
                <a:cubicBezTo>
                  <a:pt x="893" y="14249"/>
                  <a:pt x="1304" y="14157"/>
                  <a:pt x="1375" y="14322"/>
                </a:cubicBezTo>
                <a:cubicBezTo>
                  <a:pt x="1451" y="14403"/>
                  <a:pt x="1338" y="14495"/>
                  <a:pt x="1286" y="14537"/>
                </a:cubicBezTo>
                <a:cubicBezTo>
                  <a:pt x="1158" y="14637"/>
                  <a:pt x="867" y="14805"/>
                  <a:pt x="985" y="15030"/>
                </a:cubicBezTo>
                <a:cubicBezTo>
                  <a:pt x="1034" y="15123"/>
                  <a:pt x="1204" y="15206"/>
                  <a:pt x="1383" y="15147"/>
                </a:cubicBezTo>
                <a:cubicBezTo>
                  <a:pt x="1445" y="15127"/>
                  <a:pt x="1492" y="15082"/>
                  <a:pt x="1546" y="15056"/>
                </a:cubicBezTo>
                <a:cubicBezTo>
                  <a:pt x="1601" y="15029"/>
                  <a:pt x="1664" y="15018"/>
                  <a:pt x="1701" y="14978"/>
                </a:cubicBezTo>
                <a:cubicBezTo>
                  <a:pt x="1740" y="14936"/>
                  <a:pt x="1766" y="14882"/>
                  <a:pt x="1822" y="14855"/>
                </a:cubicBezTo>
                <a:cubicBezTo>
                  <a:pt x="1866" y="14832"/>
                  <a:pt x="1919" y="14840"/>
                  <a:pt x="1976" y="14843"/>
                </a:cubicBezTo>
                <a:cubicBezTo>
                  <a:pt x="2012" y="14870"/>
                  <a:pt x="2061" y="14888"/>
                  <a:pt x="2082" y="14927"/>
                </a:cubicBezTo>
                <a:cubicBezTo>
                  <a:pt x="2126" y="15008"/>
                  <a:pt x="2106" y="15080"/>
                  <a:pt x="2205" y="15115"/>
                </a:cubicBezTo>
                <a:cubicBezTo>
                  <a:pt x="2262" y="15128"/>
                  <a:pt x="2317" y="15141"/>
                  <a:pt x="2374" y="15154"/>
                </a:cubicBezTo>
                <a:cubicBezTo>
                  <a:pt x="2528" y="15182"/>
                  <a:pt x="2685" y="15064"/>
                  <a:pt x="2766" y="15211"/>
                </a:cubicBezTo>
                <a:cubicBezTo>
                  <a:pt x="2805" y="15281"/>
                  <a:pt x="2763" y="15373"/>
                  <a:pt x="2789" y="15458"/>
                </a:cubicBezTo>
                <a:cubicBezTo>
                  <a:pt x="2827" y="15580"/>
                  <a:pt x="2987" y="15649"/>
                  <a:pt x="2847" y="15796"/>
                </a:cubicBezTo>
                <a:cubicBezTo>
                  <a:pt x="2783" y="15863"/>
                  <a:pt x="2619" y="15863"/>
                  <a:pt x="2569" y="15940"/>
                </a:cubicBezTo>
                <a:cubicBezTo>
                  <a:pt x="2495" y="16055"/>
                  <a:pt x="2618" y="16206"/>
                  <a:pt x="2709" y="16238"/>
                </a:cubicBezTo>
                <a:cubicBezTo>
                  <a:pt x="2909" y="16309"/>
                  <a:pt x="3149" y="16155"/>
                  <a:pt x="3359" y="16226"/>
                </a:cubicBezTo>
                <a:cubicBezTo>
                  <a:pt x="3504" y="16274"/>
                  <a:pt x="3571" y="16386"/>
                  <a:pt x="3774" y="16375"/>
                </a:cubicBezTo>
                <a:cubicBezTo>
                  <a:pt x="3801" y="16353"/>
                  <a:pt x="3841" y="16340"/>
                  <a:pt x="3863" y="16315"/>
                </a:cubicBezTo>
                <a:cubicBezTo>
                  <a:pt x="3898" y="16278"/>
                  <a:pt x="3921" y="16231"/>
                  <a:pt x="3969" y="16206"/>
                </a:cubicBezTo>
                <a:cubicBezTo>
                  <a:pt x="4036" y="16170"/>
                  <a:pt x="4135" y="16164"/>
                  <a:pt x="4204" y="16134"/>
                </a:cubicBezTo>
                <a:cubicBezTo>
                  <a:pt x="4278" y="16102"/>
                  <a:pt x="4392" y="16051"/>
                  <a:pt x="4490" y="16107"/>
                </a:cubicBezTo>
                <a:cubicBezTo>
                  <a:pt x="4612" y="16178"/>
                  <a:pt x="4587" y="16368"/>
                  <a:pt x="4717" y="16432"/>
                </a:cubicBezTo>
                <a:cubicBezTo>
                  <a:pt x="4898" y="16522"/>
                  <a:pt x="5087" y="16369"/>
                  <a:pt x="5270" y="16413"/>
                </a:cubicBezTo>
                <a:cubicBezTo>
                  <a:pt x="5423" y="16451"/>
                  <a:pt x="5447" y="16597"/>
                  <a:pt x="5613" y="16628"/>
                </a:cubicBezTo>
                <a:cubicBezTo>
                  <a:pt x="5738" y="16652"/>
                  <a:pt x="5900" y="16478"/>
                  <a:pt x="5971" y="16432"/>
                </a:cubicBezTo>
                <a:cubicBezTo>
                  <a:pt x="6009" y="16407"/>
                  <a:pt x="6096" y="16366"/>
                  <a:pt x="6157" y="16400"/>
                </a:cubicBezTo>
                <a:cubicBezTo>
                  <a:pt x="6472" y="16448"/>
                  <a:pt x="6063" y="16968"/>
                  <a:pt x="6392" y="17037"/>
                </a:cubicBezTo>
                <a:cubicBezTo>
                  <a:pt x="6492" y="17059"/>
                  <a:pt x="6591" y="16999"/>
                  <a:pt x="6653" y="16978"/>
                </a:cubicBezTo>
                <a:cubicBezTo>
                  <a:pt x="6726" y="16959"/>
                  <a:pt x="6800" y="16938"/>
                  <a:pt x="6873" y="16919"/>
                </a:cubicBezTo>
                <a:cubicBezTo>
                  <a:pt x="7017" y="16869"/>
                  <a:pt x="7108" y="16785"/>
                  <a:pt x="7191" y="16686"/>
                </a:cubicBezTo>
                <a:cubicBezTo>
                  <a:pt x="7250" y="16615"/>
                  <a:pt x="7379" y="16451"/>
                  <a:pt x="7563" y="16491"/>
                </a:cubicBezTo>
                <a:cubicBezTo>
                  <a:pt x="7741" y="16530"/>
                  <a:pt x="7780" y="16745"/>
                  <a:pt x="7873" y="16855"/>
                </a:cubicBezTo>
                <a:cubicBezTo>
                  <a:pt x="7913" y="16902"/>
                  <a:pt x="7983" y="16971"/>
                  <a:pt x="8108" y="16946"/>
                </a:cubicBezTo>
                <a:cubicBezTo>
                  <a:pt x="8208" y="16926"/>
                  <a:pt x="8261" y="16844"/>
                  <a:pt x="8307" y="16762"/>
                </a:cubicBezTo>
                <a:cubicBezTo>
                  <a:pt x="8811" y="17200"/>
                  <a:pt x="9645" y="17976"/>
                  <a:pt x="9645" y="17976"/>
                </a:cubicBezTo>
                <a:cubicBezTo>
                  <a:pt x="9645" y="17976"/>
                  <a:pt x="9976" y="18231"/>
                  <a:pt x="9976" y="18562"/>
                </a:cubicBezTo>
                <a:cubicBezTo>
                  <a:pt x="9976" y="19024"/>
                  <a:pt x="9976" y="19718"/>
                  <a:pt x="9976" y="19945"/>
                </a:cubicBezTo>
                <a:cubicBezTo>
                  <a:pt x="9976" y="20728"/>
                  <a:pt x="9275" y="21597"/>
                  <a:pt x="9275" y="21597"/>
                </a:cubicBezTo>
                <a:cubicBezTo>
                  <a:pt x="9275" y="21597"/>
                  <a:pt x="12156" y="21599"/>
                  <a:pt x="12312" y="21599"/>
                </a:cubicBezTo>
                <a:cubicBezTo>
                  <a:pt x="12136" y="21598"/>
                  <a:pt x="11551" y="20437"/>
                  <a:pt x="11551" y="19800"/>
                </a:cubicBezTo>
                <a:cubicBezTo>
                  <a:pt x="11551" y="19712"/>
                  <a:pt x="11551" y="19149"/>
                  <a:pt x="11551" y="18439"/>
                </a:cubicBezTo>
                <a:cubicBezTo>
                  <a:pt x="11551" y="18313"/>
                  <a:pt x="12770" y="17328"/>
                  <a:pt x="13727" y="16613"/>
                </a:cubicBezTo>
                <a:cubicBezTo>
                  <a:pt x="13783" y="16676"/>
                  <a:pt x="13849" y="16735"/>
                  <a:pt x="13907" y="16763"/>
                </a:cubicBezTo>
                <a:cubicBezTo>
                  <a:pt x="14005" y="16812"/>
                  <a:pt x="14097" y="16760"/>
                  <a:pt x="14159" y="16725"/>
                </a:cubicBezTo>
                <a:cubicBezTo>
                  <a:pt x="14245" y="16674"/>
                  <a:pt x="14295" y="16594"/>
                  <a:pt x="14387" y="16550"/>
                </a:cubicBezTo>
                <a:cubicBezTo>
                  <a:pt x="14448" y="16522"/>
                  <a:pt x="14510" y="16524"/>
                  <a:pt x="14591" y="16510"/>
                </a:cubicBezTo>
                <a:cubicBezTo>
                  <a:pt x="14611" y="16506"/>
                  <a:pt x="14663" y="16499"/>
                  <a:pt x="14697" y="16505"/>
                </a:cubicBezTo>
                <a:cubicBezTo>
                  <a:pt x="14793" y="16523"/>
                  <a:pt x="14859" y="16557"/>
                  <a:pt x="14883" y="16633"/>
                </a:cubicBezTo>
                <a:cubicBezTo>
                  <a:pt x="14913" y="16728"/>
                  <a:pt x="14829" y="16803"/>
                  <a:pt x="14908" y="16880"/>
                </a:cubicBezTo>
                <a:cubicBezTo>
                  <a:pt x="14952" y="16923"/>
                  <a:pt x="15088" y="16931"/>
                  <a:pt x="15169" y="16907"/>
                </a:cubicBezTo>
                <a:cubicBezTo>
                  <a:pt x="15293" y="16870"/>
                  <a:pt x="15350" y="16788"/>
                  <a:pt x="15444" y="16731"/>
                </a:cubicBezTo>
                <a:cubicBezTo>
                  <a:pt x="15470" y="16716"/>
                  <a:pt x="15502" y="16709"/>
                  <a:pt x="15527" y="16692"/>
                </a:cubicBezTo>
                <a:cubicBezTo>
                  <a:pt x="15645" y="16695"/>
                  <a:pt x="15851" y="16792"/>
                  <a:pt x="15883" y="16862"/>
                </a:cubicBezTo>
                <a:cubicBezTo>
                  <a:pt x="15908" y="16916"/>
                  <a:pt x="15860" y="16974"/>
                  <a:pt x="15883" y="17037"/>
                </a:cubicBezTo>
                <a:cubicBezTo>
                  <a:pt x="15904" y="17100"/>
                  <a:pt x="15992" y="17149"/>
                  <a:pt x="16071" y="17166"/>
                </a:cubicBezTo>
                <a:cubicBezTo>
                  <a:pt x="16166" y="17186"/>
                  <a:pt x="16249" y="17147"/>
                  <a:pt x="16298" y="17127"/>
                </a:cubicBezTo>
                <a:cubicBezTo>
                  <a:pt x="16471" y="17055"/>
                  <a:pt x="16644" y="16922"/>
                  <a:pt x="16713" y="16770"/>
                </a:cubicBezTo>
                <a:cubicBezTo>
                  <a:pt x="16744" y="16702"/>
                  <a:pt x="16713" y="16598"/>
                  <a:pt x="16747" y="16530"/>
                </a:cubicBezTo>
                <a:cubicBezTo>
                  <a:pt x="16797" y="16427"/>
                  <a:pt x="16984" y="16405"/>
                  <a:pt x="17062" y="16322"/>
                </a:cubicBezTo>
                <a:cubicBezTo>
                  <a:pt x="17111" y="16271"/>
                  <a:pt x="17151" y="16189"/>
                  <a:pt x="17234" y="16167"/>
                </a:cubicBezTo>
                <a:cubicBezTo>
                  <a:pt x="17325" y="16117"/>
                  <a:pt x="17412" y="16236"/>
                  <a:pt x="17486" y="16251"/>
                </a:cubicBezTo>
                <a:cubicBezTo>
                  <a:pt x="17591" y="16273"/>
                  <a:pt x="17682" y="16172"/>
                  <a:pt x="17778" y="16231"/>
                </a:cubicBezTo>
                <a:cubicBezTo>
                  <a:pt x="17922" y="16272"/>
                  <a:pt x="17836" y="16455"/>
                  <a:pt x="17967" y="16491"/>
                </a:cubicBezTo>
                <a:cubicBezTo>
                  <a:pt x="18062" y="16544"/>
                  <a:pt x="18188" y="16456"/>
                  <a:pt x="18225" y="16413"/>
                </a:cubicBezTo>
                <a:cubicBezTo>
                  <a:pt x="18369" y="16247"/>
                  <a:pt x="18056" y="15975"/>
                  <a:pt x="18299" y="15856"/>
                </a:cubicBezTo>
                <a:cubicBezTo>
                  <a:pt x="18497" y="15758"/>
                  <a:pt x="18746" y="15898"/>
                  <a:pt x="18975" y="15856"/>
                </a:cubicBezTo>
                <a:cubicBezTo>
                  <a:pt x="19040" y="15843"/>
                  <a:pt x="19096" y="15820"/>
                  <a:pt x="19144" y="15796"/>
                </a:cubicBezTo>
                <a:cubicBezTo>
                  <a:pt x="19197" y="15770"/>
                  <a:pt x="19246" y="15756"/>
                  <a:pt x="19267" y="15705"/>
                </a:cubicBezTo>
                <a:cubicBezTo>
                  <a:pt x="19276" y="15694"/>
                  <a:pt x="19276" y="15674"/>
                  <a:pt x="19276" y="15654"/>
                </a:cubicBezTo>
                <a:cubicBezTo>
                  <a:pt x="19224" y="15611"/>
                  <a:pt x="19177" y="15554"/>
                  <a:pt x="19096" y="15536"/>
                </a:cubicBezTo>
                <a:cubicBezTo>
                  <a:pt x="19001" y="15515"/>
                  <a:pt x="18914" y="15560"/>
                  <a:pt x="18829" y="15536"/>
                </a:cubicBezTo>
                <a:cubicBezTo>
                  <a:pt x="18781" y="15522"/>
                  <a:pt x="18759" y="15487"/>
                  <a:pt x="18723" y="15465"/>
                </a:cubicBezTo>
                <a:cubicBezTo>
                  <a:pt x="18697" y="15298"/>
                  <a:pt x="18775" y="15326"/>
                  <a:pt x="18852" y="15225"/>
                </a:cubicBezTo>
                <a:cubicBezTo>
                  <a:pt x="18884" y="15184"/>
                  <a:pt x="18876" y="15123"/>
                  <a:pt x="18901" y="15076"/>
                </a:cubicBezTo>
                <a:cubicBezTo>
                  <a:pt x="18939" y="15004"/>
                  <a:pt x="19021" y="14960"/>
                  <a:pt x="19047" y="14875"/>
                </a:cubicBezTo>
                <a:cubicBezTo>
                  <a:pt x="19079" y="14769"/>
                  <a:pt x="18936" y="14676"/>
                  <a:pt x="18909" y="14596"/>
                </a:cubicBezTo>
                <a:cubicBezTo>
                  <a:pt x="18878" y="14505"/>
                  <a:pt x="18986" y="14364"/>
                  <a:pt x="19038" y="14336"/>
                </a:cubicBezTo>
                <a:cubicBezTo>
                  <a:pt x="19188" y="14255"/>
                  <a:pt x="19464" y="14397"/>
                  <a:pt x="19648" y="14290"/>
                </a:cubicBezTo>
                <a:cubicBezTo>
                  <a:pt x="19715" y="14251"/>
                  <a:pt x="19748" y="14181"/>
                  <a:pt x="19797" y="14128"/>
                </a:cubicBezTo>
                <a:cubicBezTo>
                  <a:pt x="19848" y="14071"/>
                  <a:pt x="19948" y="14048"/>
                  <a:pt x="20000" y="13992"/>
                </a:cubicBezTo>
                <a:cubicBezTo>
                  <a:pt x="20082" y="13905"/>
                  <a:pt x="20098" y="13852"/>
                  <a:pt x="20284" y="13862"/>
                </a:cubicBezTo>
                <a:cubicBezTo>
                  <a:pt x="20307" y="13881"/>
                  <a:pt x="20345" y="13891"/>
                  <a:pt x="20364" y="13913"/>
                </a:cubicBezTo>
                <a:cubicBezTo>
                  <a:pt x="20405" y="13957"/>
                  <a:pt x="20436" y="14034"/>
                  <a:pt x="20470" y="14082"/>
                </a:cubicBezTo>
                <a:cubicBezTo>
                  <a:pt x="20504" y="14089"/>
                  <a:pt x="20534" y="14111"/>
                  <a:pt x="20584" y="14102"/>
                </a:cubicBezTo>
                <a:cubicBezTo>
                  <a:pt x="20716" y="14079"/>
                  <a:pt x="20958" y="13991"/>
                  <a:pt x="20911" y="13835"/>
                </a:cubicBezTo>
                <a:cubicBezTo>
                  <a:pt x="20883" y="13746"/>
                  <a:pt x="20730" y="13595"/>
                  <a:pt x="20633" y="13563"/>
                </a:cubicBezTo>
                <a:cubicBezTo>
                  <a:pt x="20514" y="13523"/>
                  <a:pt x="20416" y="13551"/>
                  <a:pt x="20356" y="13460"/>
                </a:cubicBezTo>
                <a:cubicBezTo>
                  <a:pt x="20335" y="13428"/>
                  <a:pt x="20327" y="13375"/>
                  <a:pt x="20341" y="13336"/>
                </a:cubicBezTo>
                <a:cubicBezTo>
                  <a:pt x="20376" y="13237"/>
                  <a:pt x="20469" y="13174"/>
                  <a:pt x="20576" y="13135"/>
                </a:cubicBezTo>
                <a:cubicBezTo>
                  <a:pt x="20664" y="13103"/>
                  <a:pt x="20760" y="13095"/>
                  <a:pt x="20796" y="13024"/>
                </a:cubicBezTo>
                <a:cubicBezTo>
                  <a:pt x="20849" y="12922"/>
                  <a:pt x="20717" y="12799"/>
                  <a:pt x="20779" y="12726"/>
                </a:cubicBezTo>
                <a:cubicBezTo>
                  <a:pt x="20805" y="12612"/>
                  <a:pt x="21085" y="12606"/>
                  <a:pt x="21211" y="12564"/>
                </a:cubicBezTo>
                <a:cubicBezTo>
                  <a:pt x="21300" y="12534"/>
                  <a:pt x="21324" y="12488"/>
                  <a:pt x="21381" y="12433"/>
                </a:cubicBezTo>
                <a:cubicBezTo>
                  <a:pt x="21375" y="12253"/>
                  <a:pt x="21127" y="12307"/>
                  <a:pt x="21146" y="12095"/>
                </a:cubicBezTo>
                <a:cubicBezTo>
                  <a:pt x="21181" y="12068"/>
                  <a:pt x="21204" y="12029"/>
                  <a:pt x="21243" y="12006"/>
                </a:cubicBezTo>
                <a:cubicBezTo>
                  <a:pt x="21334" y="11951"/>
                  <a:pt x="21358" y="11930"/>
                  <a:pt x="21430" y="11862"/>
                </a:cubicBezTo>
                <a:cubicBezTo>
                  <a:pt x="21431" y="11683"/>
                  <a:pt x="21194" y="11716"/>
                  <a:pt x="21048" y="11654"/>
                </a:cubicBezTo>
                <a:cubicBezTo>
                  <a:pt x="21015" y="11640"/>
                  <a:pt x="21000" y="11610"/>
                  <a:pt x="20974" y="11590"/>
                </a:cubicBezTo>
                <a:cubicBezTo>
                  <a:pt x="20974" y="11572"/>
                  <a:pt x="20974" y="11555"/>
                  <a:pt x="20974" y="11537"/>
                </a:cubicBezTo>
                <a:cubicBezTo>
                  <a:pt x="21002" y="11514"/>
                  <a:pt x="21021" y="11484"/>
                  <a:pt x="21057" y="11466"/>
                </a:cubicBezTo>
                <a:cubicBezTo>
                  <a:pt x="21168" y="11413"/>
                  <a:pt x="21322" y="11415"/>
                  <a:pt x="21423" y="11356"/>
                </a:cubicBezTo>
                <a:cubicBezTo>
                  <a:pt x="21495" y="11315"/>
                  <a:pt x="21574" y="11174"/>
                  <a:pt x="21504" y="11083"/>
                </a:cubicBezTo>
                <a:cubicBezTo>
                  <a:pt x="21448" y="11009"/>
                  <a:pt x="21318" y="10959"/>
                  <a:pt x="21203" y="10934"/>
                </a:cubicBezTo>
                <a:cubicBezTo>
                  <a:pt x="20983" y="10886"/>
                  <a:pt x="20840" y="11005"/>
                  <a:pt x="20690" y="11044"/>
                </a:cubicBezTo>
                <a:cubicBezTo>
                  <a:pt x="20593" y="11057"/>
                  <a:pt x="20496" y="11070"/>
                  <a:pt x="20398" y="11083"/>
                </a:cubicBezTo>
                <a:cubicBezTo>
                  <a:pt x="20326" y="11101"/>
                  <a:pt x="20194" y="11158"/>
                  <a:pt x="20089" y="11121"/>
                </a:cubicBezTo>
                <a:cubicBezTo>
                  <a:pt x="20051" y="11108"/>
                  <a:pt x="20039" y="11075"/>
                  <a:pt x="20015" y="11050"/>
                </a:cubicBezTo>
                <a:cubicBezTo>
                  <a:pt x="20022" y="10894"/>
                  <a:pt x="20237" y="10890"/>
                  <a:pt x="20332" y="10804"/>
                </a:cubicBezTo>
                <a:cubicBezTo>
                  <a:pt x="20396" y="10746"/>
                  <a:pt x="20378" y="10623"/>
                  <a:pt x="20430" y="10557"/>
                </a:cubicBezTo>
                <a:cubicBezTo>
                  <a:pt x="20491" y="10479"/>
                  <a:pt x="20614" y="10442"/>
                  <a:pt x="20682" y="10369"/>
                </a:cubicBezTo>
                <a:cubicBezTo>
                  <a:pt x="20800" y="10242"/>
                  <a:pt x="20905" y="9931"/>
                  <a:pt x="20756" y="9765"/>
                </a:cubicBezTo>
                <a:cubicBezTo>
                  <a:pt x="20696" y="9699"/>
                  <a:pt x="20530" y="9623"/>
                  <a:pt x="20356" y="9654"/>
                </a:cubicBezTo>
                <a:cubicBezTo>
                  <a:pt x="20278" y="9668"/>
                  <a:pt x="20170" y="9709"/>
                  <a:pt x="20063" y="9688"/>
                </a:cubicBezTo>
                <a:cubicBezTo>
                  <a:pt x="19964" y="9668"/>
                  <a:pt x="19869" y="9604"/>
                  <a:pt x="19820" y="9544"/>
                </a:cubicBezTo>
                <a:cubicBezTo>
                  <a:pt x="19804" y="9524"/>
                  <a:pt x="19805" y="9498"/>
                  <a:pt x="19788" y="9480"/>
                </a:cubicBezTo>
                <a:cubicBezTo>
                  <a:pt x="19802" y="9355"/>
                  <a:pt x="19965" y="9347"/>
                  <a:pt x="20063" y="9290"/>
                </a:cubicBezTo>
                <a:cubicBezTo>
                  <a:pt x="20154" y="9238"/>
                  <a:pt x="20162" y="9145"/>
                  <a:pt x="20210" y="9057"/>
                </a:cubicBezTo>
                <a:cubicBezTo>
                  <a:pt x="20248" y="8987"/>
                  <a:pt x="20323" y="8927"/>
                  <a:pt x="20349" y="8849"/>
                </a:cubicBezTo>
                <a:cubicBezTo>
                  <a:pt x="20367" y="8796"/>
                  <a:pt x="20338" y="8733"/>
                  <a:pt x="20315" y="8707"/>
                </a:cubicBezTo>
                <a:cubicBezTo>
                  <a:pt x="20282" y="8669"/>
                  <a:pt x="20121" y="8573"/>
                  <a:pt x="20023" y="8590"/>
                </a:cubicBezTo>
                <a:cubicBezTo>
                  <a:pt x="19929" y="8607"/>
                  <a:pt x="19800" y="8655"/>
                  <a:pt x="19682" y="8616"/>
                </a:cubicBezTo>
                <a:cubicBezTo>
                  <a:pt x="19551" y="8572"/>
                  <a:pt x="19540" y="8435"/>
                  <a:pt x="19396" y="8408"/>
                </a:cubicBezTo>
                <a:cubicBezTo>
                  <a:pt x="19339" y="8397"/>
                  <a:pt x="19267" y="8425"/>
                  <a:pt x="19227" y="8435"/>
                </a:cubicBezTo>
                <a:cubicBezTo>
                  <a:pt x="19110" y="8463"/>
                  <a:pt x="18998" y="8489"/>
                  <a:pt x="18884" y="8513"/>
                </a:cubicBezTo>
                <a:cubicBezTo>
                  <a:pt x="18798" y="8530"/>
                  <a:pt x="18647" y="8510"/>
                  <a:pt x="18680" y="8421"/>
                </a:cubicBezTo>
                <a:cubicBezTo>
                  <a:pt x="18716" y="8326"/>
                  <a:pt x="18917" y="8321"/>
                  <a:pt x="19015" y="8272"/>
                </a:cubicBezTo>
                <a:cubicBezTo>
                  <a:pt x="19101" y="8230"/>
                  <a:pt x="19177" y="8169"/>
                  <a:pt x="19276" y="8136"/>
                </a:cubicBezTo>
                <a:cubicBezTo>
                  <a:pt x="19349" y="8123"/>
                  <a:pt x="19421" y="8110"/>
                  <a:pt x="19494" y="8097"/>
                </a:cubicBezTo>
                <a:cubicBezTo>
                  <a:pt x="19560" y="8069"/>
                  <a:pt x="19588" y="7998"/>
                  <a:pt x="19648" y="7966"/>
                </a:cubicBezTo>
                <a:cubicBezTo>
                  <a:pt x="19707" y="7935"/>
                  <a:pt x="19811" y="7945"/>
                  <a:pt x="19869" y="7914"/>
                </a:cubicBezTo>
                <a:cubicBezTo>
                  <a:pt x="19919" y="7887"/>
                  <a:pt x="19939" y="7825"/>
                  <a:pt x="19974" y="7786"/>
                </a:cubicBezTo>
                <a:cubicBezTo>
                  <a:pt x="20058" y="7694"/>
                  <a:pt x="20177" y="7675"/>
                  <a:pt x="20178" y="7512"/>
                </a:cubicBezTo>
                <a:cubicBezTo>
                  <a:pt x="20145" y="7485"/>
                  <a:pt x="20127" y="7450"/>
                  <a:pt x="20080" y="7434"/>
                </a:cubicBezTo>
                <a:cubicBezTo>
                  <a:pt x="19906" y="7374"/>
                  <a:pt x="19754" y="7417"/>
                  <a:pt x="19771" y="7214"/>
                </a:cubicBezTo>
                <a:cubicBezTo>
                  <a:pt x="19797" y="7193"/>
                  <a:pt x="19815" y="7158"/>
                  <a:pt x="19845" y="7141"/>
                </a:cubicBezTo>
                <a:cubicBezTo>
                  <a:pt x="19901" y="7111"/>
                  <a:pt x="19996" y="7097"/>
                  <a:pt x="20055" y="7070"/>
                </a:cubicBezTo>
                <a:cubicBezTo>
                  <a:pt x="20096" y="6931"/>
                  <a:pt x="19905" y="6922"/>
                  <a:pt x="19797" y="6862"/>
                </a:cubicBezTo>
                <a:cubicBezTo>
                  <a:pt x="19769" y="6847"/>
                  <a:pt x="19755" y="6817"/>
                  <a:pt x="19731" y="6798"/>
                </a:cubicBezTo>
                <a:cubicBezTo>
                  <a:pt x="19732" y="6640"/>
                  <a:pt x="19875" y="6495"/>
                  <a:pt x="20000" y="6435"/>
                </a:cubicBezTo>
                <a:cubicBezTo>
                  <a:pt x="20065" y="6403"/>
                  <a:pt x="20143" y="6397"/>
                  <a:pt x="20203" y="6364"/>
                </a:cubicBezTo>
                <a:cubicBezTo>
                  <a:pt x="20250" y="6338"/>
                  <a:pt x="20345" y="6239"/>
                  <a:pt x="20284" y="6174"/>
                </a:cubicBezTo>
                <a:cubicBezTo>
                  <a:pt x="20236" y="6070"/>
                  <a:pt x="20002" y="6150"/>
                  <a:pt x="19894" y="6096"/>
                </a:cubicBezTo>
                <a:cubicBezTo>
                  <a:pt x="19759" y="6029"/>
                  <a:pt x="19842" y="5898"/>
                  <a:pt x="19763" y="5804"/>
                </a:cubicBezTo>
                <a:cubicBezTo>
                  <a:pt x="19685" y="5712"/>
                  <a:pt x="19435" y="5747"/>
                  <a:pt x="19348" y="5662"/>
                </a:cubicBezTo>
                <a:cubicBezTo>
                  <a:pt x="19286" y="5601"/>
                  <a:pt x="19328" y="5473"/>
                  <a:pt x="19324" y="5376"/>
                </a:cubicBezTo>
                <a:cubicBezTo>
                  <a:pt x="19322" y="5322"/>
                  <a:pt x="19289" y="5260"/>
                  <a:pt x="19333" y="5221"/>
                </a:cubicBezTo>
                <a:cubicBezTo>
                  <a:pt x="19369" y="5147"/>
                  <a:pt x="19504" y="5176"/>
                  <a:pt x="19608" y="5155"/>
                </a:cubicBezTo>
                <a:cubicBezTo>
                  <a:pt x="19732" y="5129"/>
                  <a:pt x="19829" y="5087"/>
                  <a:pt x="19886" y="5006"/>
                </a:cubicBezTo>
                <a:cubicBezTo>
                  <a:pt x="19908" y="4973"/>
                  <a:pt x="19942" y="4888"/>
                  <a:pt x="19900" y="4844"/>
                </a:cubicBezTo>
                <a:cubicBezTo>
                  <a:pt x="19856" y="4743"/>
                  <a:pt x="19645" y="4794"/>
                  <a:pt x="19600" y="4661"/>
                </a:cubicBezTo>
                <a:cubicBezTo>
                  <a:pt x="19559" y="4540"/>
                  <a:pt x="19793" y="4409"/>
                  <a:pt x="19706" y="4220"/>
                </a:cubicBezTo>
                <a:cubicBezTo>
                  <a:pt x="19669" y="4140"/>
                  <a:pt x="19571" y="4119"/>
                  <a:pt x="19494" y="4071"/>
                </a:cubicBezTo>
                <a:cubicBezTo>
                  <a:pt x="19311" y="4076"/>
                  <a:pt x="19342" y="4233"/>
                  <a:pt x="19178" y="4259"/>
                </a:cubicBezTo>
                <a:cubicBezTo>
                  <a:pt x="19016" y="4284"/>
                  <a:pt x="18946" y="4083"/>
                  <a:pt x="18812" y="4057"/>
                </a:cubicBezTo>
                <a:cubicBezTo>
                  <a:pt x="18693" y="4034"/>
                  <a:pt x="18536" y="4154"/>
                  <a:pt x="18428" y="4078"/>
                </a:cubicBezTo>
                <a:cubicBezTo>
                  <a:pt x="18300" y="4042"/>
                  <a:pt x="18371" y="3914"/>
                  <a:pt x="18331" y="3806"/>
                </a:cubicBezTo>
                <a:cubicBezTo>
                  <a:pt x="18320" y="3777"/>
                  <a:pt x="18291" y="3756"/>
                  <a:pt x="18274" y="3733"/>
                </a:cubicBezTo>
                <a:cubicBezTo>
                  <a:pt x="18073" y="3697"/>
                  <a:pt x="17900" y="3831"/>
                  <a:pt x="17818" y="3934"/>
                </a:cubicBezTo>
                <a:cubicBezTo>
                  <a:pt x="17747" y="4025"/>
                  <a:pt x="17715" y="4124"/>
                  <a:pt x="17543" y="4117"/>
                </a:cubicBezTo>
                <a:cubicBezTo>
                  <a:pt x="17504" y="4086"/>
                  <a:pt x="17455" y="4066"/>
                  <a:pt x="17429" y="4025"/>
                </a:cubicBezTo>
                <a:cubicBezTo>
                  <a:pt x="17175" y="3638"/>
                  <a:pt x="17816" y="3597"/>
                  <a:pt x="17950" y="3363"/>
                </a:cubicBezTo>
                <a:cubicBezTo>
                  <a:pt x="18043" y="3198"/>
                  <a:pt x="17875" y="3120"/>
                  <a:pt x="17844" y="2999"/>
                </a:cubicBezTo>
                <a:cubicBezTo>
                  <a:pt x="17832" y="2953"/>
                  <a:pt x="17869" y="2904"/>
                  <a:pt x="17884" y="2876"/>
                </a:cubicBezTo>
                <a:cubicBezTo>
                  <a:pt x="17926" y="2796"/>
                  <a:pt x="17963" y="2687"/>
                  <a:pt x="17909" y="2603"/>
                </a:cubicBezTo>
                <a:cubicBezTo>
                  <a:pt x="17892" y="2575"/>
                  <a:pt x="17877" y="2547"/>
                  <a:pt x="17844" y="2532"/>
                </a:cubicBezTo>
                <a:cubicBezTo>
                  <a:pt x="17709" y="2474"/>
                  <a:pt x="17609" y="2576"/>
                  <a:pt x="17552" y="2624"/>
                </a:cubicBezTo>
                <a:cubicBezTo>
                  <a:pt x="17512" y="2657"/>
                  <a:pt x="17458" y="2687"/>
                  <a:pt x="17397" y="2701"/>
                </a:cubicBezTo>
                <a:cubicBezTo>
                  <a:pt x="17350" y="2713"/>
                  <a:pt x="17317" y="2708"/>
                  <a:pt x="17283" y="2727"/>
                </a:cubicBezTo>
                <a:cubicBezTo>
                  <a:pt x="17212" y="2767"/>
                  <a:pt x="17207" y="2853"/>
                  <a:pt x="17111" y="2876"/>
                </a:cubicBezTo>
                <a:cubicBezTo>
                  <a:pt x="17078" y="2894"/>
                  <a:pt x="17010" y="2890"/>
                  <a:pt x="16973" y="2876"/>
                </a:cubicBezTo>
                <a:cubicBezTo>
                  <a:pt x="16909" y="2850"/>
                  <a:pt x="16868" y="2791"/>
                  <a:pt x="16795" y="2772"/>
                </a:cubicBezTo>
                <a:cubicBezTo>
                  <a:pt x="16728" y="2770"/>
                  <a:pt x="16660" y="2768"/>
                  <a:pt x="16592" y="2766"/>
                </a:cubicBezTo>
                <a:cubicBezTo>
                  <a:pt x="16545" y="2756"/>
                  <a:pt x="16513" y="2732"/>
                  <a:pt x="16478" y="2713"/>
                </a:cubicBezTo>
                <a:cubicBezTo>
                  <a:pt x="16451" y="2618"/>
                  <a:pt x="16475" y="2530"/>
                  <a:pt x="16526" y="2461"/>
                </a:cubicBezTo>
                <a:cubicBezTo>
                  <a:pt x="16559" y="2418"/>
                  <a:pt x="16625" y="2348"/>
                  <a:pt x="16584" y="2267"/>
                </a:cubicBezTo>
                <a:cubicBezTo>
                  <a:pt x="16547" y="2194"/>
                  <a:pt x="16449" y="2144"/>
                  <a:pt x="16346" y="2123"/>
                </a:cubicBezTo>
                <a:cubicBezTo>
                  <a:pt x="16283" y="2110"/>
                  <a:pt x="16232" y="2121"/>
                  <a:pt x="16185" y="2098"/>
                </a:cubicBezTo>
                <a:cubicBezTo>
                  <a:pt x="16118" y="2065"/>
                  <a:pt x="16116" y="2001"/>
                  <a:pt x="16080" y="1942"/>
                </a:cubicBezTo>
                <a:cubicBezTo>
                  <a:pt x="16012" y="1834"/>
                  <a:pt x="15839" y="1731"/>
                  <a:pt x="15982" y="1584"/>
                </a:cubicBezTo>
                <a:cubicBezTo>
                  <a:pt x="16067" y="1497"/>
                  <a:pt x="16221" y="1541"/>
                  <a:pt x="16315" y="1488"/>
                </a:cubicBezTo>
                <a:cubicBezTo>
                  <a:pt x="16329" y="1479"/>
                  <a:pt x="16334" y="1459"/>
                  <a:pt x="16346" y="1449"/>
                </a:cubicBezTo>
                <a:cubicBezTo>
                  <a:pt x="16345" y="1308"/>
                  <a:pt x="16182" y="1228"/>
                  <a:pt x="16071" y="1170"/>
                </a:cubicBezTo>
                <a:cubicBezTo>
                  <a:pt x="16035" y="1151"/>
                  <a:pt x="15973" y="1108"/>
                  <a:pt x="15900" y="1124"/>
                </a:cubicBezTo>
                <a:cubicBezTo>
                  <a:pt x="15810" y="1143"/>
                  <a:pt x="15768" y="1215"/>
                  <a:pt x="15679" y="1234"/>
                </a:cubicBezTo>
                <a:cubicBezTo>
                  <a:pt x="15543" y="1263"/>
                  <a:pt x="15377" y="1155"/>
                  <a:pt x="15224" y="1156"/>
                </a:cubicBezTo>
                <a:cubicBezTo>
                  <a:pt x="15203" y="1173"/>
                  <a:pt x="15170" y="1182"/>
                  <a:pt x="15152" y="1202"/>
                </a:cubicBezTo>
                <a:cubicBezTo>
                  <a:pt x="15113" y="1245"/>
                  <a:pt x="15093" y="1302"/>
                  <a:pt x="15038" y="1332"/>
                </a:cubicBezTo>
                <a:cubicBezTo>
                  <a:pt x="15005" y="1349"/>
                  <a:pt x="14944" y="1355"/>
                  <a:pt x="14900" y="1344"/>
                </a:cubicBezTo>
                <a:cubicBezTo>
                  <a:pt x="14721" y="1297"/>
                  <a:pt x="14723" y="1134"/>
                  <a:pt x="14786" y="994"/>
                </a:cubicBezTo>
                <a:cubicBezTo>
                  <a:pt x="14798" y="967"/>
                  <a:pt x="14816" y="916"/>
                  <a:pt x="14802" y="877"/>
                </a:cubicBezTo>
                <a:cubicBezTo>
                  <a:pt x="14781" y="815"/>
                  <a:pt x="14716" y="751"/>
                  <a:pt x="14680" y="695"/>
                </a:cubicBezTo>
                <a:cubicBezTo>
                  <a:pt x="14616" y="597"/>
                  <a:pt x="14568" y="511"/>
                  <a:pt x="14445" y="461"/>
                </a:cubicBezTo>
                <a:cubicBezTo>
                  <a:pt x="14405" y="446"/>
                  <a:pt x="14318" y="428"/>
                  <a:pt x="14273" y="454"/>
                </a:cubicBezTo>
                <a:cubicBezTo>
                  <a:pt x="14150" y="490"/>
                  <a:pt x="14245" y="677"/>
                  <a:pt x="14087" y="715"/>
                </a:cubicBezTo>
                <a:cubicBezTo>
                  <a:pt x="14039" y="740"/>
                  <a:pt x="13955" y="721"/>
                  <a:pt x="13915" y="701"/>
                </a:cubicBezTo>
                <a:cubicBezTo>
                  <a:pt x="13864" y="676"/>
                  <a:pt x="13828" y="629"/>
                  <a:pt x="13777" y="603"/>
                </a:cubicBezTo>
                <a:cubicBezTo>
                  <a:pt x="13583" y="506"/>
                  <a:pt x="13180" y="500"/>
                  <a:pt x="13199" y="740"/>
                </a:cubicBezTo>
                <a:cubicBezTo>
                  <a:pt x="13212" y="750"/>
                  <a:pt x="13220" y="770"/>
                  <a:pt x="13233" y="779"/>
                </a:cubicBezTo>
                <a:cubicBezTo>
                  <a:pt x="13274" y="806"/>
                  <a:pt x="13333" y="809"/>
                  <a:pt x="13379" y="831"/>
                </a:cubicBezTo>
                <a:cubicBezTo>
                  <a:pt x="13410" y="847"/>
                  <a:pt x="13429" y="873"/>
                  <a:pt x="13460" y="889"/>
                </a:cubicBezTo>
                <a:cubicBezTo>
                  <a:pt x="13473" y="933"/>
                  <a:pt x="13480" y="958"/>
                  <a:pt x="13477" y="1007"/>
                </a:cubicBezTo>
                <a:cubicBezTo>
                  <a:pt x="13434" y="1043"/>
                  <a:pt x="13412" y="1080"/>
                  <a:pt x="13345" y="1097"/>
                </a:cubicBezTo>
                <a:cubicBezTo>
                  <a:pt x="13281" y="1113"/>
                  <a:pt x="13191" y="1095"/>
                  <a:pt x="13136" y="1117"/>
                </a:cubicBezTo>
                <a:cubicBezTo>
                  <a:pt x="13114" y="1135"/>
                  <a:pt x="13092" y="1152"/>
                  <a:pt x="13070" y="1170"/>
                </a:cubicBezTo>
                <a:cubicBezTo>
                  <a:pt x="13047" y="1183"/>
                  <a:pt x="13018" y="1188"/>
                  <a:pt x="12996" y="1202"/>
                </a:cubicBezTo>
                <a:cubicBezTo>
                  <a:pt x="12787" y="1196"/>
                  <a:pt x="12751" y="1051"/>
                  <a:pt x="12526" y="1065"/>
                </a:cubicBezTo>
                <a:cubicBezTo>
                  <a:pt x="12507" y="1076"/>
                  <a:pt x="12487" y="1086"/>
                  <a:pt x="12468" y="1097"/>
                </a:cubicBezTo>
                <a:cubicBezTo>
                  <a:pt x="12416" y="1158"/>
                  <a:pt x="12434" y="1275"/>
                  <a:pt x="12377" y="1337"/>
                </a:cubicBezTo>
                <a:cubicBezTo>
                  <a:pt x="12349" y="1368"/>
                  <a:pt x="12267" y="1407"/>
                  <a:pt x="12183" y="1389"/>
                </a:cubicBezTo>
                <a:cubicBezTo>
                  <a:pt x="12147" y="1382"/>
                  <a:pt x="12104" y="1351"/>
                  <a:pt x="12045" y="1364"/>
                </a:cubicBezTo>
                <a:cubicBezTo>
                  <a:pt x="11986" y="1377"/>
                  <a:pt x="11955" y="1430"/>
                  <a:pt x="11899" y="1449"/>
                </a:cubicBezTo>
                <a:cubicBezTo>
                  <a:pt x="11796" y="1482"/>
                  <a:pt x="11667" y="1415"/>
                  <a:pt x="11630" y="1371"/>
                </a:cubicBezTo>
                <a:cubicBezTo>
                  <a:pt x="11494" y="1210"/>
                  <a:pt x="11773" y="1107"/>
                  <a:pt x="11736" y="962"/>
                </a:cubicBezTo>
                <a:cubicBezTo>
                  <a:pt x="11722" y="907"/>
                  <a:pt x="11689" y="885"/>
                  <a:pt x="11655" y="850"/>
                </a:cubicBezTo>
                <a:cubicBezTo>
                  <a:pt x="11429" y="841"/>
                  <a:pt x="11409" y="1030"/>
                  <a:pt x="11143" y="1019"/>
                </a:cubicBezTo>
                <a:cubicBezTo>
                  <a:pt x="11101" y="988"/>
                  <a:pt x="11051" y="976"/>
                  <a:pt x="11028" y="928"/>
                </a:cubicBezTo>
                <a:cubicBezTo>
                  <a:pt x="11010" y="890"/>
                  <a:pt x="11038" y="836"/>
                  <a:pt x="11020" y="793"/>
                </a:cubicBezTo>
                <a:cubicBezTo>
                  <a:pt x="11012" y="773"/>
                  <a:pt x="10984" y="757"/>
                  <a:pt x="10971" y="740"/>
                </a:cubicBezTo>
                <a:cubicBezTo>
                  <a:pt x="10582" y="661"/>
                  <a:pt x="10663" y="935"/>
                  <a:pt x="10427" y="1012"/>
                </a:cubicBezTo>
                <a:cubicBezTo>
                  <a:pt x="10354" y="1036"/>
                  <a:pt x="10272" y="1017"/>
                  <a:pt x="10183" y="1033"/>
                </a:cubicBezTo>
                <a:cubicBezTo>
                  <a:pt x="10082" y="1050"/>
                  <a:pt x="9895" y="1094"/>
                  <a:pt x="9800" y="1046"/>
                </a:cubicBezTo>
                <a:cubicBezTo>
                  <a:pt x="9719" y="1006"/>
                  <a:pt x="9715" y="891"/>
                  <a:pt x="9630" y="857"/>
                </a:cubicBezTo>
                <a:cubicBezTo>
                  <a:pt x="9563" y="853"/>
                  <a:pt x="9495" y="849"/>
                  <a:pt x="9427" y="845"/>
                </a:cubicBezTo>
                <a:cubicBezTo>
                  <a:pt x="9377" y="834"/>
                  <a:pt x="9351" y="800"/>
                  <a:pt x="9313" y="779"/>
                </a:cubicBezTo>
                <a:cubicBezTo>
                  <a:pt x="9306" y="752"/>
                  <a:pt x="9282" y="710"/>
                  <a:pt x="9296" y="669"/>
                </a:cubicBezTo>
                <a:cubicBezTo>
                  <a:pt x="9306" y="639"/>
                  <a:pt x="9340" y="607"/>
                  <a:pt x="9353" y="578"/>
                </a:cubicBezTo>
                <a:cubicBezTo>
                  <a:pt x="9388" y="500"/>
                  <a:pt x="9324" y="409"/>
                  <a:pt x="9256" y="390"/>
                </a:cubicBezTo>
                <a:cubicBezTo>
                  <a:pt x="9145" y="337"/>
                  <a:pt x="9007" y="506"/>
                  <a:pt x="8881" y="429"/>
                </a:cubicBezTo>
                <a:cubicBezTo>
                  <a:pt x="8823" y="412"/>
                  <a:pt x="8763" y="343"/>
                  <a:pt x="8783" y="267"/>
                </a:cubicBezTo>
                <a:cubicBezTo>
                  <a:pt x="8790" y="241"/>
                  <a:pt x="8811" y="197"/>
                  <a:pt x="8800" y="162"/>
                </a:cubicBezTo>
                <a:cubicBezTo>
                  <a:pt x="8767" y="52"/>
                  <a:pt x="8635" y="-1"/>
                  <a:pt x="8459" y="0"/>
                </a:cubicBezTo>
                <a:close/>
                <a:moveTo>
                  <a:pt x="9783" y="16089"/>
                </a:moveTo>
                <a:cubicBezTo>
                  <a:pt x="9851" y="16101"/>
                  <a:pt x="9914" y="16135"/>
                  <a:pt x="9976" y="16175"/>
                </a:cubicBezTo>
                <a:cubicBezTo>
                  <a:pt x="9976" y="16474"/>
                  <a:pt x="9976" y="16799"/>
                  <a:pt x="9976" y="17097"/>
                </a:cubicBezTo>
                <a:cubicBezTo>
                  <a:pt x="9976" y="17096"/>
                  <a:pt x="9882" y="17286"/>
                  <a:pt x="9671" y="17127"/>
                </a:cubicBezTo>
                <a:cubicBezTo>
                  <a:pt x="9541" y="17029"/>
                  <a:pt x="8872" y="16498"/>
                  <a:pt x="8804" y="16444"/>
                </a:cubicBezTo>
                <a:cubicBezTo>
                  <a:pt x="8867" y="16377"/>
                  <a:pt x="8923" y="16299"/>
                  <a:pt x="9020" y="16270"/>
                </a:cubicBezTo>
                <a:cubicBezTo>
                  <a:pt x="9144" y="16233"/>
                  <a:pt x="9233" y="16324"/>
                  <a:pt x="9361" y="16297"/>
                </a:cubicBezTo>
                <a:cubicBezTo>
                  <a:pt x="9503" y="16267"/>
                  <a:pt x="9621" y="16059"/>
                  <a:pt x="9783" y="16089"/>
                </a:cubicBezTo>
                <a:close/>
                <a:moveTo>
                  <a:pt x="12111" y="16270"/>
                </a:moveTo>
                <a:cubicBezTo>
                  <a:pt x="12207" y="16287"/>
                  <a:pt x="12265" y="16333"/>
                  <a:pt x="12337" y="16368"/>
                </a:cubicBezTo>
                <a:cubicBezTo>
                  <a:pt x="12474" y="16434"/>
                  <a:pt x="12782" y="16524"/>
                  <a:pt x="13025" y="16479"/>
                </a:cubicBezTo>
                <a:lnTo>
                  <a:pt x="11863" y="17379"/>
                </a:lnTo>
                <a:cubicBezTo>
                  <a:pt x="11863" y="17379"/>
                  <a:pt x="11551" y="17522"/>
                  <a:pt x="11551" y="17276"/>
                </a:cubicBezTo>
                <a:cubicBezTo>
                  <a:pt x="11551" y="16969"/>
                  <a:pt x="11551" y="16667"/>
                  <a:pt x="11551" y="16388"/>
                </a:cubicBezTo>
                <a:cubicBezTo>
                  <a:pt x="11678" y="16360"/>
                  <a:pt x="11794" y="16339"/>
                  <a:pt x="11916" y="16304"/>
                </a:cubicBezTo>
                <a:cubicBezTo>
                  <a:pt x="11961" y="16290"/>
                  <a:pt x="12043" y="16258"/>
                  <a:pt x="12111" y="16270"/>
                </a:cubicBezTo>
                <a:close/>
              </a:path>
            </a:pathLst>
          </a:custGeom>
          <a:solidFill>
            <a:srgbClr val="5ED834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57"/>
          <p:cNvSpPr/>
          <p:nvPr/>
        </p:nvSpPr>
        <p:spPr>
          <a:xfrm>
            <a:off x="1696640" y="2765970"/>
            <a:ext cx="410758" cy="387162"/>
          </a:xfrm>
          <a:custGeom>
            <a:rect b="b" l="l" r="r" t="t"/>
            <a:pathLst>
              <a:path extrusionOk="0" h="21599" w="21531">
                <a:moveTo>
                  <a:pt x="8459" y="0"/>
                </a:moveTo>
                <a:cubicBezTo>
                  <a:pt x="8430" y="17"/>
                  <a:pt x="8385" y="18"/>
                  <a:pt x="8353" y="33"/>
                </a:cubicBezTo>
                <a:cubicBezTo>
                  <a:pt x="8261" y="78"/>
                  <a:pt x="8167" y="149"/>
                  <a:pt x="8141" y="246"/>
                </a:cubicBezTo>
                <a:cubicBezTo>
                  <a:pt x="8125" y="312"/>
                  <a:pt x="8192" y="361"/>
                  <a:pt x="8214" y="402"/>
                </a:cubicBezTo>
                <a:cubicBezTo>
                  <a:pt x="8257" y="487"/>
                  <a:pt x="8232" y="654"/>
                  <a:pt x="8165" y="695"/>
                </a:cubicBezTo>
                <a:cubicBezTo>
                  <a:pt x="7901" y="855"/>
                  <a:pt x="7751" y="471"/>
                  <a:pt x="7483" y="603"/>
                </a:cubicBezTo>
                <a:cubicBezTo>
                  <a:pt x="7292" y="697"/>
                  <a:pt x="7290" y="946"/>
                  <a:pt x="7099" y="1039"/>
                </a:cubicBezTo>
                <a:cubicBezTo>
                  <a:pt x="6900" y="1137"/>
                  <a:pt x="6622" y="966"/>
                  <a:pt x="6475" y="1136"/>
                </a:cubicBezTo>
                <a:cubicBezTo>
                  <a:pt x="6388" y="1235"/>
                  <a:pt x="6463" y="1349"/>
                  <a:pt x="6426" y="1481"/>
                </a:cubicBezTo>
                <a:cubicBezTo>
                  <a:pt x="6398" y="1579"/>
                  <a:pt x="6346" y="1657"/>
                  <a:pt x="6237" y="1689"/>
                </a:cubicBezTo>
                <a:cubicBezTo>
                  <a:pt x="6076" y="1737"/>
                  <a:pt x="5956" y="1644"/>
                  <a:pt x="5848" y="1611"/>
                </a:cubicBezTo>
                <a:cubicBezTo>
                  <a:pt x="5762" y="1585"/>
                  <a:pt x="5646" y="1565"/>
                  <a:pt x="5539" y="1565"/>
                </a:cubicBezTo>
                <a:cubicBezTo>
                  <a:pt x="5464" y="1624"/>
                  <a:pt x="5379" y="1692"/>
                  <a:pt x="5261" y="1714"/>
                </a:cubicBezTo>
                <a:cubicBezTo>
                  <a:pt x="5120" y="1741"/>
                  <a:pt x="4959" y="1677"/>
                  <a:pt x="4863" y="1734"/>
                </a:cubicBezTo>
                <a:cubicBezTo>
                  <a:pt x="4686" y="1785"/>
                  <a:pt x="4799" y="2053"/>
                  <a:pt x="4700" y="2162"/>
                </a:cubicBezTo>
                <a:cubicBezTo>
                  <a:pt x="4661" y="2206"/>
                  <a:pt x="4580" y="2233"/>
                  <a:pt x="4505" y="2247"/>
                </a:cubicBezTo>
                <a:cubicBezTo>
                  <a:pt x="4434" y="2260"/>
                  <a:pt x="4370" y="2236"/>
                  <a:pt x="4327" y="2267"/>
                </a:cubicBezTo>
                <a:cubicBezTo>
                  <a:pt x="4227" y="2294"/>
                  <a:pt x="4275" y="2389"/>
                  <a:pt x="4238" y="2468"/>
                </a:cubicBezTo>
                <a:cubicBezTo>
                  <a:pt x="4191" y="2569"/>
                  <a:pt x="4058" y="2610"/>
                  <a:pt x="3992" y="2695"/>
                </a:cubicBezTo>
                <a:cubicBezTo>
                  <a:pt x="3972" y="2722"/>
                  <a:pt x="3959" y="2770"/>
                  <a:pt x="3986" y="2798"/>
                </a:cubicBezTo>
                <a:cubicBezTo>
                  <a:pt x="4059" y="2958"/>
                  <a:pt x="4397" y="2807"/>
                  <a:pt x="4547" y="2889"/>
                </a:cubicBezTo>
                <a:cubicBezTo>
                  <a:pt x="4665" y="2953"/>
                  <a:pt x="4571" y="3066"/>
                  <a:pt x="4571" y="3175"/>
                </a:cubicBezTo>
                <a:cubicBezTo>
                  <a:pt x="4590" y="3194"/>
                  <a:pt x="4609" y="3215"/>
                  <a:pt x="4628" y="3234"/>
                </a:cubicBezTo>
                <a:cubicBezTo>
                  <a:pt x="4735" y="3298"/>
                  <a:pt x="4862" y="3330"/>
                  <a:pt x="4848" y="3474"/>
                </a:cubicBezTo>
                <a:cubicBezTo>
                  <a:pt x="4803" y="3508"/>
                  <a:pt x="4772" y="3538"/>
                  <a:pt x="4700" y="3552"/>
                </a:cubicBezTo>
                <a:cubicBezTo>
                  <a:pt x="4588" y="3574"/>
                  <a:pt x="4456" y="3531"/>
                  <a:pt x="4376" y="3513"/>
                </a:cubicBezTo>
                <a:cubicBezTo>
                  <a:pt x="4149" y="3464"/>
                  <a:pt x="3817" y="3477"/>
                  <a:pt x="3709" y="3598"/>
                </a:cubicBezTo>
                <a:cubicBezTo>
                  <a:pt x="3589" y="3731"/>
                  <a:pt x="3770" y="3895"/>
                  <a:pt x="3806" y="4012"/>
                </a:cubicBezTo>
                <a:cubicBezTo>
                  <a:pt x="3803" y="4083"/>
                  <a:pt x="3800" y="4155"/>
                  <a:pt x="3798" y="4227"/>
                </a:cubicBezTo>
                <a:cubicBezTo>
                  <a:pt x="3798" y="4294"/>
                  <a:pt x="3826" y="4376"/>
                  <a:pt x="3783" y="4421"/>
                </a:cubicBezTo>
                <a:cubicBezTo>
                  <a:pt x="3753" y="4488"/>
                  <a:pt x="3639" y="4476"/>
                  <a:pt x="3571" y="4512"/>
                </a:cubicBezTo>
                <a:cubicBezTo>
                  <a:pt x="3490" y="4555"/>
                  <a:pt x="3456" y="4628"/>
                  <a:pt x="3342" y="4649"/>
                </a:cubicBezTo>
                <a:cubicBezTo>
                  <a:pt x="3224" y="4671"/>
                  <a:pt x="3170" y="4580"/>
                  <a:pt x="3130" y="4533"/>
                </a:cubicBezTo>
                <a:cubicBezTo>
                  <a:pt x="3063" y="4453"/>
                  <a:pt x="2866" y="4232"/>
                  <a:pt x="2667" y="4272"/>
                </a:cubicBezTo>
                <a:cubicBezTo>
                  <a:pt x="2585" y="4288"/>
                  <a:pt x="2495" y="4332"/>
                  <a:pt x="2463" y="4389"/>
                </a:cubicBezTo>
                <a:cubicBezTo>
                  <a:pt x="2436" y="4437"/>
                  <a:pt x="2457" y="4490"/>
                  <a:pt x="2440" y="4551"/>
                </a:cubicBezTo>
                <a:cubicBezTo>
                  <a:pt x="2417" y="4634"/>
                  <a:pt x="2376" y="4717"/>
                  <a:pt x="2302" y="4759"/>
                </a:cubicBezTo>
                <a:cubicBezTo>
                  <a:pt x="2247" y="4791"/>
                  <a:pt x="2129" y="4814"/>
                  <a:pt x="2033" y="4791"/>
                </a:cubicBezTo>
                <a:cubicBezTo>
                  <a:pt x="1997" y="4783"/>
                  <a:pt x="1939" y="4759"/>
                  <a:pt x="1879" y="4773"/>
                </a:cubicBezTo>
                <a:cubicBezTo>
                  <a:pt x="1806" y="4789"/>
                  <a:pt x="1753" y="4846"/>
                  <a:pt x="1692" y="4876"/>
                </a:cubicBezTo>
                <a:cubicBezTo>
                  <a:pt x="1601" y="4920"/>
                  <a:pt x="1481" y="4931"/>
                  <a:pt x="1398" y="4981"/>
                </a:cubicBezTo>
                <a:cubicBezTo>
                  <a:pt x="1375" y="4994"/>
                  <a:pt x="1368" y="5021"/>
                  <a:pt x="1349" y="5038"/>
                </a:cubicBezTo>
                <a:cubicBezTo>
                  <a:pt x="1349" y="5065"/>
                  <a:pt x="1351" y="5077"/>
                  <a:pt x="1366" y="5091"/>
                </a:cubicBezTo>
                <a:cubicBezTo>
                  <a:pt x="1388" y="5137"/>
                  <a:pt x="1444" y="5134"/>
                  <a:pt x="1497" y="5155"/>
                </a:cubicBezTo>
                <a:cubicBezTo>
                  <a:pt x="1568" y="5183"/>
                  <a:pt x="1616" y="5214"/>
                  <a:pt x="1644" y="5278"/>
                </a:cubicBezTo>
                <a:cubicBezTo>
                  <a:pt x="1655" y="5305"/>
                  <a:pt x="1666" y="5336"/>
                  <a:pt x="1644" y="5363"/>
                </a:cubicBezTo>
                <a:cubicBezTo>
                  <a:pt x="1612" y="5489"/>
                  <a:pt x="1370" y="5457"/>
                  <a:pt x="1317" y="5571"/>
                </a:cubicBezTo>
                <a:cubicBezTo>
                  <a:pt x="1240" y="5737"/>
                  <a:pt x="1504" y="5899"/>
                  <a:pt x="1635" y="5927"/>
                </a:cubicBezTo>
                <a:cubicBezTo>
                  <a:pt x="1749" y="5952"/>
                  <a:pt x="1826" y="5888"/>
                  <a:pt x="1896" y="5870"/>
                </a:cubicBezTo>
                <a:cubicBezTo>
                  <a:pt x="1942" y="5858"/>
                  <a:pt x="1987" y="5868"/>
                  <a:pt x="2033" y="5870"/>
                </a:cubicBezTo>
                <a:cubicBezTo>
                  <a:pt x="2058" y="5885"/>
                  <a:pt x="2083" y="5900"/>
                  <a:pt x="2107" y="5916"/>
                </a:cubicBezTo>
                <a:cubicBezTo>
                  <a:pt x="2185" y="6007"/>
                  <a:pt x="2091" y="6112"/>
                  <a:pt x="2065" y="6195"/>
                </a:cubicBezTo>
                <a:cubicBezTo>
                  <a:pt x="2036" y="6289"/>
                  <a:pt x="2113" y="6333"/>
                  <a:pt x="2131" y="6389"/>
                </a:cubicBezTo>
                <a:cubicBezTo>
                  <a:pt x="2148" y="6444"/>
                  <a:pt x="2094" y="6496"/>
                  <a:pt x="2082" y="6538"/>
                </a:cubicBezTo>
                <a:cubicBezTo>
                  <a:pt x="2071" y="6575"/>
                  <a:pt x="2092" y="6617"/>
                  <a:pt x="2099" y="6643"/>
                </a:cubicBezTo>
                <a:cubicBezTo>
                  <a:pt x="2126" y="6739"/>
                  <a:pt x="2057" y="6824"/>
                  <a:pt x="1993" y="6851"/>
                </a:cubicBezTo>
                <a:cubicBezTo>
                  <a:pt x="1752" y="6952"/>
                  <a:pt x="1622" y="6709"/>
                  <a:pt x="1383" y="6753"/>
                </a:cubicBezTo>
                <a:cubicBezTo>
                  <a:pt x="1248" y="6777"/>
                  <a:pt x="1071" y="6855"/>
                  <a:pt x="1146" y="7018"/>
                </a:cubicBezTo>
                <a:cubicBezTo>
                  <a:pt x="1189" y="7111"/>
                  <a:pt x="1404" y="7301"/>
                  <a:pt x="1601" y="7265"/>
                </a:cubicBezTo>
                <a:cubicBezTo>
                  <a:pt x="1702" y="7246"/>
                  <a:pt x="1839" y="7157"/>
                  <a:pt x="1959" y="7219"/>
                </a:cubicBezTo>
                <a:cubicBezTo>
                  <a:pt x="2115" y="7300"/>
                  <a:pt x="2032" y="7519"/>
                  <a:pt x="2205" y="7578"/>
                </a:cubicBezTo>
                <a:cubicBezTo>
                  <a:pt x="2424" y="7651"/>
                  <a:pt x="2911" y="7641"/>
                  <a:pt x="2895" y="7868"/>
                </a:cubicBezTo>
                <a:cubicBezTo>
                  <a:pt x="2847" y="7904"/>
                  <a:pt x="2819" y="7933"/>
                  <a:pt x="2741" y="7948"/>
                </a:cubicBezTo>
                <a:cubicBezTo>
                  <a:pt x="2601" y="7974"/>
                  <a:pt x="2449" y="7912"/>
                  <a:pt x="2334" y="7953"/>
                </a:cubicBezTo>
                <a:cubicBezTo>
                  <a:pt x="2209" y="7997"/>
                  <a:pt x="2215" y="8167"/>
                  <a:pt x="2016" y="8207"/>
                </a:cubicBezTo>
                <a:cubicBezTo>
                  <a:pt x="1873" y="8235"/>
                  <a:pt x="1783" y="8132"/>
                  <a:pt x="1707" y="8097"/>
                </a:cubicBezTo>
                <a:cubicBezTo>
                  <a:pt x="1603" y="8048"/>
                  <a:pt x="1436" y="8101"/>
                  <a:pt x="1366" y="8142"/>
                </a:cubicBezTo>
                <a:cubicBezTo>
                  <a:pt x="1342" y="8156"/>
                  <a:pt x="1330" y="8183"/>
                  <a:pt x="1309" y="8200"/>
                </a:cubicBezTo>
                <a:cubicBezTo>
                  <a:pt x="1309" y="8219"/>
                  <a:pt x="1309" y="8239"/>
                  <a:pt x="1309" y="8259"/>
                </a:cubicBezTo>
                <a:cubicBezTo>
                  <a:pt x="1336" y="8280"/>
                  <a:pt x="1353" y="8312"/>
                  <a:pt x="1383" y="8330"/>
                </a:cubicBezTo>
                <a:cubicBezTo>
                  <a:pt x="1433" y="8359"/>
                  <a:pt x="1598" y="8433"/>
                  <a:pt x="1521" y="8513"/>
                </a:cubicBezTo>
                <a:cubicBezTo>
                  <a:pt x="1467" y="8639"/>
                  <a:pt x="1114" y="8542"/>
                  <a:pt x="1048" y="8693"/>
                </a:cubicBezTo>
                <a:cubicBezTo>
                  <a:pt x="995" y="8755"/>
                  <a:pt x="1063" y="8845"/>
                  <a:pt x="1097" y="8881"/>
                </a:cubicBezTo>
                <a:cubicBezTo>
                  <a:pt x="1138" y="8924"/>
                  <a:pt x="1275" y="8996"/>
                  <a:pt x="1334" y="9032"/>
                </a:cubicBezTo>
                <a:cubicBezTo>
                  <a:pt x="1438" y="9094"/>
                  <a:pt x="1502" y="9186"/>
                  <a:pt x="1586" y="9265"/>
                </a:cubicBezTo>
                <a:cubicBezTo>
                  <a:pt x="1587" y="9412"/>
                  <a:pt x="1433" y="9383"/>
                  <a:pt x="1326" y="9441"/>
                </a:cubicBezTo>
                <a:cubicBezTo>
                  <a:pt x="1238" y="9489"/>
                  <a:pt x="1190" y="9573"/>
                  <a:pt x="1082" y="9610"/>
                </a:cubicBezTo>
                <a:cubicBezTo>
                  <a:pt x="989" y="9642"/>
                  <a:pt x="848" y="9610"/>
                  <a:pt x="756" y="9642"/>
                </a:cubicBezTo>
                <a:cubicBezTo>
                  <a:pt x="728" y="9732"/>
                  <a:pt x="793" y="9772"/>
                  <a:pt x="813" y="9855"/>
                </a:cubicBezTo>
                <a:cubicBezTo>
                  <a:pt x="837" y="9954"/>
                  <a:pt x="717" y="10040"/>
                  <a:pt x="782" y="10141"/>
                </a:cubicBezTo>
                <a:cubicBezTo>
                  <a:pt x="836" y="10226"/>
                  <a:pt x="962" y="10210"/>
                  <a:pt x="1091" y="10239"/>
                </a:cubicBezTo>
                <a:cubicBezTo>
                  <a:pt x="1164" y="10260"/>
                  <a:pt x="1236" y="10281"/>
                  <a:pt x="1309" y="10303"/>
                </a:cubicBezTo>
                <a:cubicBezTo>
                  <a:pt x="1361" y="10313"/>
                  <a:pt x="1458" y="10305"/>
                  <a:pt x="1497" y="10298"/>
                </a:cubicBezTo>
                <a:cubicBezTo>
                  <a:pt x="1563" y="10294"/>
                  <a:pt x="1627" y="10289"/>
                  <a:pt x="1692" y="10284"/>
                </a:cubicBezTo>
                <a:cubicBezTo>
                  <a:pt x="1773" y="10268"/>
                  <a:pt x="1865" y="10243"/>
                  <a:pt x="1944" y="10225"/>
                </a:cubicBezTo>
                <a:cubicBezTo>
                  <a:pt x="2121" y="10186"/>
                  <a:pt x="2333" y="10172"/>
                  <a:pt x="2408" y="10291"/>
                </a:cubicBezTo>
                <a:cubicBezTo>
                  <a:pt x="2419" y="10308"/>
                  <a:pt x="2437" y="10354"/>
                  <a:pt x="2423" y="10388"/>
                </a:cubicBezTo>
                <a:cubicBezTo>
                  <a:pt x="2393" y="10463"/>
                  <a:pt x="2281" y="10510"/>
                  <a:pt x="2196" y="10545"/>
                </a:cubicBezTo>
                <a:cubicBezTo>
                  <a:pt x="2041" y="10610"/>
                  <a:pt x="1692" y="10709"/>
                  <a:pt x="1601" y="10810"/>
                </a:cubicBezTo>
                <a:cubicBezTo>
                  <a:pt x="1487" y="10937"/>
                  <a:pt x="1624" y="11126"/>
                  <a:pt x="1383" y="11174"/>
                </a:cubicBezTo>
                <a:cubicBezTo>
                  <a:pt x="1127" y="11225"/>
                  <a:pt x="1060" y="10918"/>
                  <a:pt x="782" y="10986"/>
                </a:cubicBezTo>
                <a:cubicBezTo>
                  <a:pt x="747" y="10994"/>
                  <a:pt x="704" y="11015"/>
                  <a:pt x="676" y="11032"/>
                </a:cubicBezTo>
                <a:cubicBezTo>
                  <a:pt x="608" y="11072"/>
                  <a:pt x="552" y="11164"/>
                  <a:pt x="530" y="11238"/>
                </a:cubicBezTo>
                <a:cubicBezTo>
                  <a:pt x="498" y="11344"/>
                  <a:pt x="549" y="11426"/>
                  <a:pt x="487" y="11505"/>
                </a:cubicBezTo>
                <a:cubicBezTo>
                  <a:pt x="446" y="11557"/>
                  <a:pt x="365" y="11603"/>
                  <a:pt x="284" y="11622"/>
                </a:cubicBezTo>
                <a:cubicBezTo>
                  <a:pt x="199" y="11642"/>
                  <a:pt x="112" y="11633"/>
                  <a:pt x="57" y="11674"/>
                </a:cubicBezTo>
                <a:cubicBezTo>
                  <a:pt x="24" y="11700"/>
                  <a:pt x="-26" y="11764"/>
                  <a:pt x="17" y="11810"/>
                </a:cubicBezTo>
                <a:cubicBezTo>
                  <a:pt x="47" y="11877"/>
                  <a:pt x="152" y="11887"/>
                  <a:pt x="235" y="11914"/>
                </a:cubicBezTo>
                <a:cubicBezTo>
                  <a:pt x="347" y="11951"/>
                  <a:pt x="499" y="11999"/>
                  <a:pt x="553" y="12083"/>
                </a:cubicBezTo>
                <a:cubicBezTo>
                  <a:pt x="646" y="12230"/>
                  <a:pt x="405" y="12289"/>
                  <a:pt x="455" y="12440"/>
                </a:cubicBezTo>
                <a:cubicBezTo>
                  <a:pt x="493" y="12551"/>
                  <a:pt x="631" y="12594"/>
                  <a:pt x="684" y="12694"/>
                </a:cubicBezTo>
                <a:cubicBezTo>
                  <a:pt x="718" y="12759"/>
                  <a:pt x="716" y="12836"/>
                  <a:pt x="782" y="12875"/>
                </a:cubicBezTo>
                <a:cubicBezTo>
                  <a:pt x="881" y="12933"/>
                  <a:pt x="1183" y="12885"/>
                  <a:pt x="1317" y="12861"/>
                </a:cubicBezTo>
                <a:cubicBezTo>
                  <a:pt x="1458" y="12837"/>
                  <a:pt x="1621" y="12875"/>
                  <a:pt x="1650" y="12946"/>
                </a:cubicBezTo>
                <a:cubicBezTo>
                  <a:pt x="1669" y="12967"/>
                  <a:pt x="1661" y="12982"/>
                  <a:pt x="1658" y="13012"/>
                </a:cubicBezTo>
                <a:cubicBezTo>
                  <a:pt x="1638" y="13029"/>
                  <a:pt x="1626" y="13056"/>
                  <a:pt x="1601" y="13069"/>
                </a:cubicBezTo>
                <a:cubicBezTo>
                  <a:pt x="1485" y="13132"/>
                  <a:pt x="1300" y="13128"/>
                  <a:pt x="1171" y="13181"/>
                </a:cubicBezTo>
                <a:cubicBezTo>
                  <a:pt x="1068" y="13223"/>
                  <a:pt x="984" y="13292"/>
                  <a:pt x="871" y="13330"/>
                </a:cubicBezTo>
                <a:cubicBezTo>
                  <a:pt x="732" y="13375"/>
                  <a:pt x="478" y="13423"/>
                  <a:pt x="544" y="13602"/>
                </a:cubicBezTo>
                <a:cubicBezTo>
                  <a:pt x="586" y="13713"/>
                  <a:pt x="766" y="13736"/>
                  <a:pt x="805" y="13849"/>
                </a:cubicBezTo>
                <a:cubicBezTo>
                  <a:pt x="841" y="13952"/>
                  <a:pt x="704" y="14022"/>
                  <a:pt x="782" y="14116"/>
                </a:cubicBezTo>
                <a:cubicBezTo>
                  <a:pt x="893" y="14249"/>
                  <a:pt x="1304" y="14157"/>
                  <a:pt x="1375" y="14322"/>
                </a:cubicBezTo>
                <a:cubicBezTo>
                  <a:pt x="1451" y="14403"/>
                  <a:pt x="1338" y="14495"/>
                  <a:pt x="1286" y="14537"/>
                </a:cubicBezTo>
                <a:cubicBezTo>
                  <a:pt x="1158" y="14637"/>
                  <a:pt x="867" y="14805"/>
                  <a:pt x="985" y="15030"/>
                </a:cubicBezTo>
                <a:cubicBezTo>
                  <a:pt x="1034" y="15123"/>
                  <a:pt x="1204" y="15206"/>
                  <a:pt x="1383" y="15147"/>
                </a:cubicBezTo>
                <a:cubicBezTo>
                  <a:pt x="1445" y="15127"/>
                  <a:pt x="1492" y="15082"/>
                  <a:pt x="1546" y="15056"/>
                </a:cubicBezTo>
                <a:cubicBezTo>
                  <a:pt x="1601" y="15029"/>
                  <a:pt x="1664" y="15018"/>
                  <a:pt x="1701" y="14978"/>
                </a:cubicBezTo>
                <a:cubicBezTo>
                  <a:pt x="1740" y="14936"/>
                  <a:pt x="1766" y="14882"/>
                  <a:pt x="1822" y="14855"/>
                </a:cubicBezTo>
                <a:cubicBezTo>
                  <a:pt x="1866" y="14832"/>
                  <a:pt x="1919" y="14840"/>
                  <a:pt x="1976" y="14843"/>
                </a:cubicBezTo>
                <a:cubicBezTo>
                  <a:pt x="2012" y="14870"/>
                  <a:pt x="2061" y="14888"/>
                  <a:pt x="2082" y="14927"/>
                </a:cubicBezTo>
                <a:cubicBezTo>
                  <a:pt x="2126" y="15008"/>
                  <a:pt x="2106" y="15080"/>
                  <a:pt x="2205" y="15115"/>
                </a:cubicBezTo>
                <a:cubicBezTo>
                  <a:pt x="2262" y="15128"/>
                  <a:pt x="2317" y="15141"/>
                  <a:pt x="2374" y="15154"/>
                </a:cubicBezTo>
                <a:cubicBezTo>
                  <a:pt x="2528" y="15182"/>
                  <a:pt x="2685" y="15064"/>
                  <a:pt x="2766" y="15211"/>
                </a:cubicBezTo>
                <a:cubicBezTo>
                  <a:pt x="2805" y="15281"/>
                  <a:pt x="2763" y="15373"/>
                  <a:pt x="2789" y="15458"/>
                </a:cubicBezTo>
                <a:cubicBezTo>
                  <a:pt x="2827" y="15580"/>
                  <a:pt x="2987" y="15649"/>
                  <a:pt x="2847" y="15796"/>
                </a:cubicBezTo>
                <a:cubicBezTo>
                  <a:pt x="2783" y="15863"/>
                  <a:pt x="2619" y="15863"/>
                  <a:pt x="2569" y="15940"/>
                </a:cubicBezTo>
                <a:cubicBezTo>
                  <a:pt x="2495" y="16055"/>
                  <a:pt x="2618" y="16206"/>
                  <a:pt x="2709" y="16238"/>
                </a:cubicBezTo>
                <a:cubicBezTo>
                  <a:pt x="2909" y="16309"/>
                  <a:pt x="3149" y="16155"/>
                  <a:pt x="3359" y="16226"/>
                </a:cubicBezTo>
                <a:cubicBezTo>
                  <a:pt x="3504" y="16274"/>
                  <a:pt x="3571" y="16386"/>
                  <a:pt x="3774" y="16375"/>
                </a:cubicBezTo>
                <a:cubicBezTo>
                  <a:pt x="3801" y="16353"/>
                  <a:pt x="3841" y="16340"/>
                  <a:pt x="3863" y="16315"/>
                </a:cubicBezTo>
                <a:cubicBezTo>
                  <a:pt x="3898" y="16278"/>
                  <a:pt x="3921" y="16231"/>
                  <a:pt x="3969" y="16206"/>
                </a:cubicBezTo>
                <a:cubicBezTo>
                  <a:pt x="4036" y="16170"/>
                  <a:pt x="4135" y="16164"/>
                  <a:pt x="4204" y="16134"/>
                </a:cubicBezTo>
                <a:cubicBezTo>
                  <a:pt x="4278" y="16102"/>
                  <a:pt x="4392" y="16051"/>
                  <a:pt x="4490" y="16107"/>
                </a:cubicBezTo>
                <a:cubicBezTo>
                  <a:pt x="4612" y="16178"/>
                  <a:pt x="4587" y="16368"/>
                  <a:pt x="4717" y="16432"/>
                </a:cubicBezTo>
                <a:cubicBezTo>
                  <a:pt x="4898" y="16522"/>
                  <a:pt x="5087" y="16369"/>
                  <a:pt x="5270" y="16413"/>
                </a:cubicBezTo>
                <a:cubicBezTo>
                  <a:pt x="5423" y="16451"/>
                  <a:pt x="5447" y="16597"/>
                  <a:pt x="5613" y="16628"/>
                </a:cubicBezTo>
                <a:cubicBezTo>
                  <a:pt x="5738" y="16652"/>
                  <a:pt x="5900" y="16478"/>
                  <a:pt x="5971" y="16432"/>
                </a:cubicBezTo>
                <a:cubicBezTo>
                  <a:pt x="6009" y="16407"/>
                  <a:pt x="6096" y="16366"/>
                  <a:pt x="6157" y="16400"/>
                </a:cubicBezTo>
                <a:cubicBezTo>
                  <a:pt x="6472" y="16448"/>
                  <a:pt x="6063" y="16968"/>
                  <a:pt x="6392" y="17037"/>
                </a:cubicBezTo>
                <a:cubicBezTo>
                  <a:pt x="6492" y="17059"/>
                  <a:pt x="6591" y="16999"/>
                  <a:pt x="6653" y="16978"/>
                </a:cubicBezTo>
                <a:cubicBezTo>
                  <a:pt x="6726" y="16959"/>
                  <a:pt x="6800" y="16938"/>
                  <a:pt x="6873" y="16919"/>
                </a:cubicBezTo>
                <a:cubicBezTo>
                  <a:pt x="7017" y="16869"/>
                  <a:pt x="7108" y="16785"/>
                  <a:pt x="7191" y="16686"/>
                </a:cubicBezTo>
                <a:cubicBezTo>
                  <a:pt x="7250" y="16615"/>
                  <a:pt x="7379" y="16451"/>
                  <a:pt x="7563" y="16491"/>
                </a:cubicBezTo>
                <a:cubicBezTo>
                  <a:pt x="7741" y="16530"/>
                  <a:pt x="7780" y="16745"/>
                  <a:pt x="7873" y="16855"/>
                </a:cubicBezTo>
                <a:cubicBezTo>
                  <a:pt x="7913" y="16902"/>
                  <a:pt x="7983" y="16971"/>
                  <a:pt x="8108" y="16946"/>
                </a:cubicBezTo>
                <a:cubicBezTo>
                  <a:pt x="8208" y="16926"/>
                  <a:pt x="8261" y="16844"/>
                  <a:pt x="8307" y="16762"/>
                </a:cubicBezTo>
                <a:cubicBezTo>
                  <a:pt x="8811" y="17200"/>
                  <a:pt x="9645" y="17976"/>
                  <a:pt x="9645" y="17976"/>
                </a:cubicBezTo>
                <a:cubicBezTo>
                  <a:pt x="9645" y="17976"/>
                  <a:pt x="9976" y="18231"/>
                  <a:pt x="9976" y="18562"/>
                </a:cubicBezTo>
                <a:cubicBezTo>
                  <a:pt x="9976" y="19024"/>
                  <a:pt x="9976" y="19718"/>
                  <a:pt x="9976" y="19945"/>
                </a:cubicBezTo>
                <a:cubicBezTo>
                  <a:pt x="9976" y="20728"/>
                  <a:pt x="9275" y="21597"/>
                  <a:pt x="9275" y="21597"/>
                </a:cubicBezTo>
                <a:cubicBezTo>
                  <a:pt x="9275" y="21597"/>
                  <a:pt x="12156" y="21599"/>
                  <a:pt x="12312" y="21599"/>
                </a:cubicBezTo>
                <a:cubicBezTo>
                  <a:pt x="12136" y="21598"/>
                  <a:pt x="11551" y="20437"/>
                  <a:pt x="11551" y="19800"/>
                </a:cubicBezTo>
                <a:cubicBezTo>
                  <a:pt x="11551" y="19712"/>
                  <a:pt x="11551" y="19149"/>
                  <a:pt x="11551" y="18439"/>
                </a:cubicBezTo>
                <a:cubicBezTo>
                  <a:pt x="11551" y="18313"/>
                  <a:pt x="12770" y="17328"/>
                  <a:pt x="13727" y="16613"/>
                </a:cubicBezTo>
                <a:cubicBezTo>
                  <a:pt x="13783" y="16676"/>
                  <a:pt x="13849" y="16735"/>
                  <a:pt x="13907" y="16763"/>
                </a:cubicBezTo>
                <a:cubicBezTo>
                  <a:pt x="14005" y="16812"/>
                  <a:pt x="14097" y="16760"/>
                  <a:pt x="14159" y="16725"/>
                </a:cubicBezTo>
                <a:cubicBezTo>
                  <a:pt x="14245" y="16674"/>
                  <a:pt x="14295" y="16594"/>
                  <a:pt x="14387" y="16550"/>
                </a:cubicBezTo>
                <a:cubicBezTo>
                  <a:pt x="14448" y="16522"/>
                  <a:pt x="14510" y="16524"/>
                  <a:pt x="14591" y="16510"/>
                </a:cubicBezTo>
                <a:cubicBezTo>
                  <a:pt x="14611" y="16506"/>
                  <a:pt x="14663" y="16499"/>
                  <a:pt x="14697" y="16505"/>
                </a:cubicBezTo>
                <a:cubicBezTo>
                  <a:pt x="14793" y="16523"/>
                  <a:pt x="14859" y="16557"/>
                  <a:pt x="14883" y="16633"/>
                </a:cubicBezTo>
                <a:cubicBezTo>
                  <a:pt x="14913" y="16728"/>
                  <a:pt x="14829" y="16803"/>
                  <a:pt x="14908" y="16880"/>
                </a:cubicBezTo>
                <a:cubicBezTo>
                  <a:pt x="14952" y="16923"/>
                  <a:pt x="15088" y="16931"/>
                  <a:pt x="15169" y="16907"/>
                </a:cubicBezTo>
                <a:cubicBezTo>
                  <a:pt x="15293" y="16870"/>
                  <a:pt x="15350" y="16788"/>
                  <a:pt x="15444" y="16731"/>
                </a:cubicBezTo>
                <a:cubicBezTo>
                  <a:pt x="15470" y="16716"/>
                  <a:pt x="15502" y="16709"/>
                  <a:pt x="15527" y="16692"/>
                </a:cubicBezTo>
                <a:cubicBezTo>
                  <a:pt x="15645" y="16695"/>
                  <a:pt x="15851" y="16792"/>
                  <a:pt x="15883" y="16862"/>
                </a:cubicBezTo>
                <a:cubicBezTo>
                  <a:pt x="15908" y="16916"/>
                  <a:pt x="15860" y="16974"/>
                  <a:pt x="15883" y="17037"/>
                </a:cubicBezTo>
                <a:cubicBezTo>
                  <a:pt x="15904" y="17100"/>
                  <a:pt x="15992" y="17149"/>
                  <a:pt x="16071" y="17166"/>
                </a:cubicBezTo>
                <a:cubicBezTo>
                  <a:pt x="16166" y="17186"/>
                  <a:pt x="16249" y="17147"/>
                  <a:pt x="16298" y="17127"/>
                </a:cubicBezTo>
                <a:cubicBezTo>
                  <a:pt x="16471" y="17055"/>
                  <a:pt x="16644" y="16922"/>
                  <a:pt x="16713" y="16770"/>
                </a:cubicBezTo>
                <a:cubicBezTo>
                  <a:pt x="16744" y="16702"/>
                  <a:pt x="16713" y="16598"/>
                  <a:pt x="16747" y="16530"/>
                </a:cubicBezTo>
                <a:cubicBezTo>
                  <a:pt x="16797" y="16427"/>
                  <a:pt x="16984" y="16405"/>
                  <a:pt x="17062" y="16322"/>
                </a:cubicBezTo>
                <a:cubicBezTo>
                  <a:pt x="17111" y="16271"/>
                  <a:pt x="17151" y="16189"/>
                  <a:pt x="17234" y="16167"/>
                </a:cubicBezTo>
                <a:cubicBezTo>
                  <a:pt x="17325" y="16117"/>
                  <a:pt x="17412" y="16236"/>
                  <a:pt x="17486" y="16251"/>
                </a:cubicBezTo>
                <a:cubicBezTo>
                  <a:pt x="17591" y="16273"/>
                  <a:pt x="17682" y="16172"/>
                  <a:pt x="17778" y="16231"/>
                </a:cubicBezTo>
                <a:cubicBezTo>
                  <a:pt x="17922" y="16272"/>
                  <a:pt x="17836" y="16455"/>
                  <a:pt x="17967" y="16491"/>
                </a:cubicBezTo>
                <a:cubicBezTo>
                  <a:pt x="18062" y="16544"/>
                  <a:pt x="18188" y="16456"/>
                  <a:pt x="18225" y="16413"/>
                </a:cubicBezTo>
                <a:cubicBezTo>
                  <a:pt x="18369" y="16247"/>
                  <a:pt x="18056" y="15975"/>
                  <a:pt x="18299" y="15856"/>
                </a:cubicBezTo>
                <a:cubicBezTo>
                  <a:pt x="18497" y="15758"/>
                  <a:pt x="18746" y="15898"/>
                  <a:pt x="18975" y="15856"/>
                </a:cubicBezTo>
                <a:cubicBezTo>
                  <a:pt x="19040" y="15843"/>
                  <a:pt x="19096" y="15820"/>
                  <a:pt x="19144" y="15796"/>
                </a:cubicBezTo>
                <a:cubicBezTo>
                  <a:pt x="19197" y="15770"/>
                  <a:pt x="19246" y="15756"/>
                  <a:pt x="19267" y="15705"/>
                </a:cubicBezTo>
                <a:cubicBezTo>
                  <a:pt x="19276" y="15694"/>
                  <a:pt x="19276" y="15674"/>
                  <a:pt x="19276" y="15654"/>
                </a:cubicBezTo>
                <a:cubicBezTo>
                  <a:pt x="19224" y="15611"/>
                  <a:pt x="19177" y="15554"/>
                  <a:pt x="19096" y="15536"/>
                </a:cubicBezTo>
                <a:cubicBezTo>
                  <a:pt x="19001" y="15515"/>
                  <a:pt x="18914" y="15560"/>
                  <a:pt x="18829" y="15536"/>
                </a:cubicBezTo>
                <a:cubicBezTo>
                  <a:pt x="18781" y="15522"/>
                  <a:pt x="18759" y="15487"/>
                  <a:pt x="18723" y="15465"/>
                </a:cubicBezTo>
                <a:cubicBezTo>
                  <a:pt x="18697" y="15298"/>
                  <a:pt x="18775" y="15326"/>
                  <a:pt x="18852" y="15225"/>
                </a:cubicBezTo>
                <a:cubicBezTo>
                  <a:pt x="18884" y="15184"/>
                  <a:pt x="18876" y="15123"/>
                  <a:pt x="18901" y="15076"/>
                </a:cubicBezTo>
                <a:cubicBezTo>
                  <a:pt x="18939" y="15004"/>
                  <a:pt x="19021" y="14960"/>
                  <a:pt x="19047" y="14875"/>
                </a:cubicBezTo>
                <a:cubicBezTo>
                  <a:pt x="19079" y="14769"/>
                  <a:pt x="18936" y="14676"/>
                  <a:pt x="18909" y="14596"/>
                </a:cubicBezTo>
                <a:cubicBezTo>
                  <a:pt x="18878" y="14505"/>
                  <a:pt x="18986" y="14364"/>
                  <a:pt x="19038" y="14336"/>
                </a:cubicBezTo>
                <a:cubicBezTo>
                  <a:pt x="19188" y="14255"/>
                  <a:pt x="19464" y="14397"/>
                  <a:pt x="19648" y="14290"/>
                </a:cubicBezTo>
                <a:cubicBezTo>
                  <a:pt x="19715" y="14251"/>
                  <a:pt x="19748" y="14181"/>
                  <a:pt x="19797" y="14128"/>
                </a:cubicBezTo>
                <a:cubicBezTo>
                  <a:pt x="19848" y="14071"/>
                  <a:pt x="19948" y="14048"/>
                  <a:pt x="20000" y="13992"/>
                </a:cubicBezTo>
                <a:cubicBezTo>
                  <a:pt x="20082" y="13905"/>
                  <a:pt x="20098" y="13852"/>
                  <a:pt x="20284" y="13862"/>
                </a:cubicBezTo>
                <a:cubicBezTo>
                  <a:pt x="20307" y="13881"/>
                  <a:pt x="20345" y="13891"/>
                  <a:pt x="20364" y="13913"/>
                </a:cubicBezTo>
                <a:cubicBezTo>
                  <a:pt x="20405" y="13957"/>
                  <a:pt x="20436" y="14034"/>
                  <a:pt x="20470" y="14082"/>
                </a:cubicBezTo>
                <a:cubicBezTo>
                  <a:pt x="20504" y="14089"/>
                  <a:pt x="20534" y="14111"/>
                  <a:pt x="20584" y="14102"/>
                </a:cubicBezTo>
                <a:cubicBezTo>
                  <a:pt x="20716" y="14079"/>
                  <a:pt x="20958" y="13991"/>
                  <a:pt x="20911" y="13835"/>
                </a:cubicBezTo>
                <a:cubicBezTo>
                  <a:pt x="20883" y="13746"/>
                  <a:pt x="20730" y="13595"/>
                  <a:pt x="20633" y="13563"/>
                </a:cubicBezTo>
                <a:cubicBezTo>
                  <a:pt x="20514" y="13523"/>
                  <a:pt x="20416" y="13551"/>
                  <a:pt x="20356" y="13460"/>
                </a:cubicBezTo>
                <a:cubicBezTo>
                  <a:pt x="20335" y="13428"/>
                  <a:pt x="20327" y="13375"/>
                  <a:pt x="20341" y="13336"/>
                </a:cubicBezTo>
                <a:cubicBezTo>
                  <a:pt x="20376" y="13237"/>
                  <a:pt x="20469" y="13174"/>
                  <a:pt x="20576" y="13135"/>
                </a:cubicBezTo>
                <a:cubicBezTo>
                  <a:pt x="20664" y="13103"/>
                  <a:pt x="20760" y="13095"/>
                  <a:pt x="20796" y="13024"/>
                </a:cubicBezTo>
                <a:cubicBezTo>
                  <a:pt x="20849" y="12922"/>
                  <a:pt x="20717" y="12799"/>
                  <a:pt x="20779" y="12726"/>
                </a:cubicBezTo>
                <a:cubicBezTo>
                  <a:pt x="20805" y="12612"/>
                  <a:pt x="21085" y="12606"/>
                  <a:pt x="21211" y="12564"/>
                </a:cubicBezTo>
                <a:cubicBezTo>
                  <a:pt x="21300" y="12534"/>
                  <a:pt x="21324" y="12488"/>
                  <a:pt x="21381" y="12433"/>
                </a:cubicBezTo>
                <a:cubicBezTo>
                  <a:pt x="21375" y="12253"/>
                  <a:pt x="21127" y="12307"/>
                  <a:pt x="21146" y="12095"/>
                </a:cubicBezTo>
                <a:cubicBezTo>
                  <a:pt x="21181" y="12068"/>
                  <a:pt x="21204" y="12029"/>
                  <a:pt x="21243" y="12006"/>
                </a:cubicBezTo>
                <a:cubicBezTo>
                  <a:pt x="21334" y="11951"/>
                  <a:pt x="21358" y="11930"/>
                  <a:pt x="21430" y="11862"/>
                </a:cubicBezTo>
                <a:cubicBezTo>
                  <a:pt x="21431" y="11683"/>
                  <a:pt x="21194" y="11716"/>
                  <a:pt x="21048" y="11654"/>
                </a:cubicBezTo>
                <a:cubicBezTo>
                  <a:pt x="21015" y="11640"/>
                  <a:pt x="21000" y="11610"/>
                  <a:pt x="20974" y="11590"/>
                </a:cubicBezTo>
                <a:cubicBezTo>
                  <a:pt x="20974" y="11572"/>
                  <a:pt x="20974" y="11555"/>
                  <a:pt x="20974" y="11537"/>
                </a:cubicBezTo>
                <a:cubicBezTo>
                  <a:pt x="21002" y="11514"/>
                  <a:pt x="21021" y="11484"/>
                  <a:pt x="21057" y="11466"/>
                </a:cubicBezTo>
                <a:cubicBezTo>
                  <a:pt x="21168" y="11413"/>
                  <a:pt x="21322" y="11415"/>
                  <a:pt x="21423" y="11356"/>
                </a:cubicBezTo>
                <a:cubicBezTo>
                  <a:pt x="21495" y="11315"/>
                  <a:pt x="21574" y="11174"/>
                  <a:pt x="21504" y="11083"/>
                </a:cubicBezTo>
                <a:cubicBezTo>
                  <a:pt x="21448" y="11009"/>
                  <a:pt x="21318" y="10959"/>
                  <a:pt x="21203" y="10934"/>
                </a:cubicBezTo>
                <a:cubicBezTo>
                  <a:pt x="20983" y="10886"/>
                  <a:pt x="20840" y="11005"/>
                  <a:pt x="20690" y="11044"/>
                </a:cubicBezTo>
                <a:cubicBezTo>
                  <a:pt x="20593" y="11057"/>
                  <a:pt x="20496" y="11070"/>
                  <a:pt x="20398" y="11083"/>
                </a:cubicBezTo>
                <a:cubicBezTo>
                  <a:pt x="20326" y="11101"/>
                  <a:pt x="20194" y="11158"/>
                  <a:pt x="20089" y="11121"/>
                </a:cubicBezTo>
                <a:cubicBezTo>
                  <a:pt x="20051" y="11108"/>
                  <a:pt x="20039" y="11075"/>
                  <a:pt x="20015" y="11050"/>
                </a:cubicBezTo>
                <a:cubicBezTo>
                  <a:pt x="20022" y="10894"/>
                  <a:pt x="20237" y="10890"/>
                  <a:pt x="20332" y="10804"/>
                </a:cubicBezTo>
                <a:cubicBezTo>
                  <a:pt x="20396" y="10746"/>
                  <a:pt x="20378" y="10623"/>
                  <a:pt x="20430" y="10557"/>
                </a:cubicBezTo>
                <a:cubicBezTo>
                  <a:pt x="20491" y="10479"/>
                  <a:pt x="20614" y="10442"/>
                  <a:pt x="20682" y="10369"/>
                </a:cubicBezTo>
                <a:cubicBezTo>
                  <a:pt x="20800" y="10242"/>
                  <a:pt x="20905" y="9931"/>
                  <a:pt x="20756" y="9765"/>
                </a:cubicBezTo>
                <a:cubicBezTo>
                  <a:pt x="20696" y="9699"/>
                  <a:pt x="20530" y="9623"/>
                  <a:pt x="20356" y="9654"/>
                </a:cubicBezTo>
                <a:cubicBezTo>
                  <a:pt x="20278" y="9668"/>
                  <a:pt x="20170" y="9709"/>
                  <a:pt x="20063" y="9688"/>
                </a:cubicBezTo>
                <a:cubicBezTo>
                  <a:pt x="19964" y="9668"/>
                  <a:pt x="19869" y="9604"/>
                  <a:pt x="19820" y="9544"/>
                </a:cubicBezTo>
                <a:cubicBezTo>
                  <a:pt x="19804" y="9524"/>
                  <a:pt x="19805" y="9498"/>
                  <a:pt x="19788" y="9480"/>
                </a:cubicBezTo>
                <a:cubicBezTo>
                  <a:pt x="19802" y="9355"/>
                  <a:pt x="19965" y="9347"/>
                  <a:pt x="20063" y="9290"/>
                </a:cubicBezTo>
                <a:cubicBezTo>
                  <a:pt x="20154" y="9238"/>
                  <a:pt x="20162" y="9145"/>
                  <a:pt x="20210" y="9057"/>
                </a:cubicBezTo>
                <a:cubicBezTo>
                  <a:pt x="20248" y="8987"/>
                  <a:pt x="20323" y="8927"/>
                  <a:pt x="20349" y="8849"/>
                </a:cubicBezTo>
                <a:cubicBezTo>
                  <a:pt x="20367" y="8796"/>
                  <a:pt x="20338" y="8733"/>
                  <a:pt x="20315" y="8707"/>
                </a:cubicBezTo>
                <a:cubicBezTo>
                  <a:pt x="20282" y="8669"/>
                  <a:pt x="20121" y="8573"/>
                  <a:pt x="20023" y="8590"/>
                </a:cubicBezTo>
                <a:cubicBezTo>
                  <a:pt x="19929" y="8607"/>
                  <a:pt x="19800" y="8655"/>
                  <a:pt x="19682" y="8616"/>
                </a:cubicBezTo>
                <a:cubicBezTo>
                  <a:pt x="19551" y="8572"/>
                  <a:pt x="19540" y="8435"/>
                  <a:pt x="19396" y="8408"/>
                </a:cubicBezTo>
                <a:cubicBezTo>
                  <a:pt x="19339" y="8397"/>
                  <a:pt x="19267" y="8425"/>
                  <a:pt x="19227" y="8435"/>
                </a:cubicBezTo>
                <a:cubicBezTo>
                  <a:pt x="19110" y="8463"/>
                  <a:pt x="18998" y="8489"/>
                  <a:pt x="18884" y="8513"/>
                </a:cubicBezTo>
                <a:cubicBezTo>
                  <a:pt x="18798" y="8530"/>
                  <a:pt x="18647" y="8510"/>
                  <a:pt x="18680" y="8421"/>
                </a:cubicBezTo>
                <a:cubicBezTo>
                  <a:pt x="18716" y="8326"/>
                  <a:pt x="18917" y="8321"/>
                  <a:pt x="19015" y="8272"/>
                </a:cubicBezTo>
                <a:cubicBezTo>
                  <a:pt x="19101" y="8230"/>
                  <a:pt x="19177" y="8169"/>
                  <a:pt x="19276" y="8136"/>
                </a:cubicBezTo>
                <a:cubicBezTo>
                  <a:pt x="19349" y="8123"/>
                  <a:pt x="19421" y="8110"/>
                  <a:pt x="19494" y="8097"/>
                </a:cubicBezTo>
                <a:cubicBezTo>
                  <a:pt x="19560" y="8069"/>
                  <a:pt x="19588" y="7998"/>
                  <a:pt x="19648" y="7966"/>
                </a:cubicBezTo>
                <a:cubicBezTo>
                  <a:pt x="19707" y="7935"/>
                  <a:pt x="19811" y="7945"/>
                  <a:pt x="19869" y="7914"/>
                </a:cubicBezTo>
                <a:cubicBezTo>
                  <a:pt x="19919" y="7887"/>
                  <a:pt x="19939" y="7825"/>
                  <a:pt x="19974" y="7786"/>
                </a:cubicBezTo>
                <a:cubicBezTo>
                  <a:pt x="20058" y="7694"/>
                  <a:pt x="20177" y="7675"/>
                  <a:pt x="20178" y="7512"/>
                </a:cubicBezTo>
                <a:cubicBezTo>
                  <a:pt x="20145" y="7485"/>
                  <a:pt x="20127" y="7450"/>
                  <a:pt x="20080" y="7434"/>
                </a:cubicBezTo>
                <a:cubicBezTo>
                  <a:pt x="19906" y="7374"/>
                  <a:pt x="19754" y="7417"/>
                  <a:pt x="19771" y="7214"/>
                </a:cubicBezTo>
                <a:cubicBezTo>
                  <a:pt x="19797" y="7193"/>
                  <a:pt x="19815" y="7158"/>
                  <a:pt x="19845" y="7141"/>
                </a:cubicBezTo>
                <a:cubicBezTo>
                  <a:pt x="19901" y="7111"/>
                  <a:pt x="19996" y="7097"/>
                  <a:pt x="20055" y="7070"/>
                </a:cubicBezTo>
                <a:cubicBezTo>
                  <a:pt x="20096" y="6931"/>
                  <a:pt x="19905" y="6922"/>
                  <a:pt x="19797" y="6862"/>
                </a:cubicBezTo>
                <a:cubicBezTo>
                  <a:pt x="19769" y="6847"/>
                  <a:pt x="19755" y="6817"/>
                  <a:pt x="19731" y="6798"/>
                </a:cubicBezTo>
                <a:cubicBezTo>
                  <a:pt x="19732" y="6640"/>
                  <a:pt x="19875" y="6495"/>
                  <a:pt x="20000" y="6435"/>
                </a:cubicBezTo>
                <a:cubicBezTo>
                  <a:pt x="20065" y="6403"/>
                  <a:pt x="20143" y="6397"/>
                  <a:pt x="20203" y="6364"/>
                </a:cubicBezTo>
                <a:cubicBezTo>
                  <a:pt x="20250" y="6338"/>
                  <a:pt x="20345" y="6239"/>
                  <a:pt x="20284" y="6174"/>
                </a:cubicBezTo>
                <a:cubicBezTo>
                  <a:pt x="20236" y="6070"/>
                  <a:pt x="20002" y="6150"/>
                  <a:pt x="19894" y="6096"/>
                </a:cubicBezTo>
                <a:cubicBezTo>
                  <a:pt x="19759" y="6029"/>
                  <a:pt x="19842" y="5898"/>
                  <a:pt x="19763" y="5804"/>
                </a:cubicBezTo>
                <a:cubicBezTo>
                  <a:pt x="19685" y="5712"/>
                  <a:pt x="19435" y="5747"/>
                  <a:pt x="19348" y="5662"/>
                </a:cubicBezTo>
                <a:cubicBezTo>
                  <a:pt x="19286" y="5601"/>
                  <a:pt x="19328" y="5473"/>
                  <a:pt x="19324" y="5376"/>
                </a:cubicBezTo>
                <a:cubicBezTo>
                  <a:pt x="19322" y="5322"/>
                  <a:pt x="19289" y="5260"/>
                  <a:pt x="19333" y="5221"/>
                </a:cubicBezTo>
                <a:cubicBezTo>
                  <a:pt x="19369" y="5147"/>
                  <a:pt x="19504" y="5176"/>
                  <a:pt x="19608" y="5155"/>
                </a:cubicBezTo>
                <a:cubicBezTo>
                  <a:pt x="19732" y="5129"/>
                  <a:pt x="19829" y="5087"/>
                  <a:pt x="19886" y="5006"/>
                </a:cubicBezTo>
                <a:cubicBezTo>
                  <a:pt x="19908" y="4973"/>
                  <a:pt x="19942" y="4888"/>
                  <a:pt x="19900" y="4844"/>
                </a:cubicBezTo>
                <a:cubicBezTo>
                  <a:pt x="19856" y="4743"/>
                  <a:pt x="19645" y="4794"/>
                  <a:pt x="19600" y="4661"/>
                </a:cubicBezTo>
                <a:cubicBezTo>
                  <a:pt x="19559" y="4540"/>
                  <a:pt x="19793" y="4409"/>
                  <a:pt x="19706" y="4220"/>
                </a:cubicBezTo>
                <a:cubicBezTo>
                  <a:pt x="19669" y="4140"/>
                  <a:pt x="19571" y="4119"/>
                  <a:pt x="19494" y="4071"/>
                </a:cubicBezTo>
                <a:cubicBezTo>
                  <a:pt x="19311" y="4076"/>
                  <a:pt x="19342" y="4233"/>
                  <a:pt x="19178" y="4259"/>
                </a:cubicBezTo>
                <a:cubicBezTo>
                  <a:pt x="19016" y="4284"/>
                  <a:pt x="18946" y="4083"/>
                  <a:pt x="18812" y="4057"/>
                </a:cubicBezTo>
                <a:cubicBezTo>
                  <a:pt x="18693" y="4034"/>
                  <a:pt x="18536" y="4154"/>
                  <a:pt x="18428" y="4078"/>
                </a:cubicBezTo>
                <a:cubicBezTo>
                  <a:pt x="18300" y="4042"/>
                  <a:pt x="18371" y="3914"/>
                  <a:pt x="18331" y="3806"/>
                </a:cubicBezTo>
                <a:cubicBezTo>
                  <a:pt x="18320" y="3777"/>
                  <a:pt x="18291" y="3756"/>
                  <a:pt x="18274" y="3733"/>
                </a:cubicBezTo>
                <a:cubicBezTo>
                  <a:pt x="18073" y="3697"/>
                  <a:pt x="17900" y="3831"/>
                  <a:pt x="17818" y="3934"/>
                </a:cubicBezTo>
                <a:cubicBezTo>
                  <a:pt x="17747" y="4025"/>
                  <a:pt x="17715" y="4124"/>
                  <a:pt x="17543" y="4117"/>
                </a:cubicBezTo>
                <a:cubicBezTo>
                  <a:pt x="17504" y="4086"/>
                  <a:pt x="17455" y="4066"/>
                  <a:pt x="17429" y="4025"/>
                </a:cubicBezTo>
                <a:cubicBezTo>
                  <a:pt x="17175" y="3638"/>
                  <a:pt x="17816" y="3597"/>
                  <a:pt x="17950" y="3363"/>
                </a:cubicBezTo>
                <a:cubicBezTo>
                  <a:pt x="18043" y="3198"/>
                  <a:pt x="17875" y="3120"/>
                  <a:pt x="17844" y="2999"/>
                </a:cubicBezTo>
                <a:cubicBezTo>
                  <a:pt x="17832" y="2953"/>
                  <a:pt x="17869" y="2904"/>
                  <a:pt x="17884" y="2876"/>
                </a:cubicBezTo>
                <a:cubicBezTo>
                  <a:pt x="17926" y="2796"/>
                  <a:pt x="17963" y="2687"/>
                  <a:pt x="17909" y="2603"/>
                </a:cubicBezTo>
                <a:cubicBezTo>
                  <a:pt x="17892" y="2575"/>
                  <a:pt x="17877" y="2547"/>
                  <a:pt x="17844" y="2532"/>
                </a:cubicBezTo>
                <a:cubicBezTo>
                  <a:pt x="17709" y="2474"/>
                  <a:pt x="17609" y="2576"/>
                  <a:pt x="17552" y="2624"/>
                </a:cubicBezTo>
                <a:cubicBezTo>
                  <a:pt x="17512" y="2657"/>
                  <a:pt x="17458" y="2687"/>
                  <a:pt x="17397" y="2701"/>
                </a:cubicBezTo>
                <a:cubicBezTo>
                  <a:pt x="17350" y="2713"/>
                  <a:pt x="17317" y="2708"/>
                  <a:pt x="17283" y="2727"/>
                </a:cubicBezTo>
                <a:cubicBezTo>
                  <a:pt x="17212" y="2767"/>
                  <a:pt x="17207" y="2853"/>
                  <a:pt x="17111" y="2876"/>
                </a:cubicBezTo>
                <a:cubicBezTo>
                  <a:pt x="17078" y="2894"/>
                  <a:pt x="17010" y="2890"/>
                  <a:pt x="16973" y="2876"/>
                </a:cubicBezTo>
                <a:cubicBezTo>
                  <a:pt x="16909" y="2850"/>
                  <a:pt x="16868" y="2791"/>
                  <a:pt x="16795" y="2772"/>
                </a:cubicBezTo>
                <a:cubicBezTo>
                  <a:pt x="16728" y="2770"/>
                  <a:pt x="16660" y="2768"/>
                  <a:pt x="16592" y="2766"/>
                </a:cubicBezTo>
                <a:cubicBezTo>
                  <a:pt x="16545" y="2756"/>
                  <a:pt x="16513" y="2732"/>
                  <a:pt x="16478" y="2713"/>
                </a:cubicBezTo>
                <a:cubicBezTo>
                  <a:pt x="16451" y="2618"/>
                  <a:pt x="16475" y="2530"/>
                  <a:pt x="16526" y="2461"/>
                </a:cubicBezTo>
                <a:cubicBezTo>
                  <a:pt x="16559" y="2418"/>
                  <a:pt x="16625" y="2348"/>
                  <a:pt x="16584" y="2267"/>
                </a:cubicBezTo>
                <a:cubicBezTo>
                  <a:pt x="16547" y="2194"/>
                  <a:pt x="16449" y="2144"/>
                  <a:pt x="16346" y="2123"/>
                </a:cubicBezTo>
                <a:cubicBezTo>
                  <a:pt x="16283" y="2110"/>
                  <a:pt x="16232" y="2121"/>
                  <a:pt x="16185" y="2098"/>
                </a:cubicBezTo>
                <a:cubicBezTo>
                  <a:pt x="16118" y="2065"/>
                  <a:pt x="16116" y="2001"/>
                  <a:pt x="16080" y="1942"/>
                </a:cubicBezTo>
                <a:cubicBezTo>
                  <a:pt x="16012" y="1834"/>
                  <a:pt x="15839" y="1731"/>
                  <a:pt x="15982" y="1584"/>
                </a:cubicBezTo>
                <a:cubicBezTo>
                  <a:pt x="16067" y="1497"/>
                  <a:pt x="16221" y="1541"/>
                  <a:pt x="16315" y="1488"/>
                </a:cubicBezTo>
                <a:cubicBezTo>
                  <a:pt x="16329" y="1479"/>
                  <a:pt x="16334" y="1459"/>
                  <a:pt x="16346" y="1449"/>
                </a:cubicBezTo>
                <a:cubicBezTo>
                  <a:pt x="16345" y="1308"/>
                  <a:pt x="16182" y="1228"/>
                  <a:pt x="16071" y="1170"/>
                </a:cubicBezTo>
                <a:cubicBezTo>
                  <a:pt x="16035" y="1151"/>
                  <a:pt x="15973" y="1108"/>
                  <a:pt x="15900" y="1124"/>
                </a:cubicBezTo>
                <a:cubicBezTo>
                  <a:pt x="15810" y="1143"/>
                  <a:pt x="15768" y="1215"/>
                  <a:pt x="15679" y="1234"/>
                </a:cubicBezTo>
                <a:cubicBezTo>
                  <a:pt x="15543" y="1263"/>
                  <a:pt x="15377" y="1155"/>
                  <a:pt x="15224" y="1156"/>
                </a:cubicBezTo>
                <a:cubicBezTo>
                  <a:pt x="15203" y="1173"/>
                  <a:pt x="15170" y="1182"/>
                  <a:pt x="15152" y="1202"/>
                </a:cubicBezTo>
                <a:cubicBezTo>
                  <a:pt x="15113" y="1245"/>
                  <a:pt x="15093" y="1302"/>
                  <a:pt x="15038" y="1332"/>
                </a:cubicBezTo>
                <a:cubicBezTo>
                  <a:pt x="15005" y="1349"/>
                  <a:pt x="14944" y="1355"/>
                  <a:pt x="14900" y="1344"/>
                </a:cubicBezTo>
                <a:cubicBezTo>
                  <a:pt x="14721" y="1297"/>
                  <a:pt x="14723" y="1134"/>
                  <a:pt x="14786" y="994"/>
                </a:cubicBezTo>
                <a:cubicBezTo>
                  <a:pt x="14798" y="967"/>
                  <a:pt x="14816" y="916"/>
                  <a:pt x="14802" y="877"/>
                </a:cubicBezTo>
                <a:cubicBezTo>
                  <a:pt x="14781" y="815"/>
                  <a:pt x="14716" y="751"/>
                  <a:pt x="14680" y="695"/>
                </a:cubicBezTo>
                <a:cubicBezTo>
                  <a:pt x="14616" y="597"/>
                  <a:pt x="14568" y="511"/>
                  <a:pt x="14445" y="461"/>
                </a:cubicBezTo>
                <a:cubicBezTo>
                  <a:pt x="14405" y="446"/>
                  <a:pt x="14318" y="428"/>
                  <a:pt x="14273" y="454"/>
                </a:cubicBezTo>
                <a:cubicBezTo>
                  <a:pt x="14150" y="490"/>
                  <a:pt x="14245" y="677"/>
                  <a:pt x="14087" y="715"/>
                </a:cubicBezTo>
                <a:cubicBezTo>
                  <a:pt x="14039" y="740"/>
                  <a:pt x="13955" y="721"/>
                  <a:pt x="13915" y="701"/>
                </a:cubicBezTo>
                <a:cubicBezTo>
                  <a:pt x="13864" y="676"/>
                  <a:pt x="13828" y="629"/>
                  <a:pt x="13777" y="603"/>
                </a:cubicBezTo>
                <a:cubicBezTo>
                  <a:pt x="13583" y="506"/>
                  <a:pt x="13180" y="500"/>
                  <a:pt x="13199" y="740"/>
                </a:cubicBezTo>
                <a:cubicBezTo>
                  <a:pt x="13212" y="750"/>
                  <a:pt x="13220" y="770"/>
                  <a:pt x="13233" y="779"/>
                </a:cubicBezTo>
                <a:cubicBezTo>
                  <a:pt x="13274" y="806"/>
                  <a:pt x="13333" y="809"/>
                  <a:pt x="13379" y="831"/>
                </a:cubicBezTo>
                <a:cubicBezTo>
                  <a:pt x="13410" y="847"/>
                  <a:pt x="13429" y="873"/>
                  <a:pt x="13460" y="889"/>
                </a:cubicBezTo>
                <a:cubicBezTo>
                  <a:pt x="13473" y="933"/>
                  <a:pt x="13480" y="958"/>
                  <a:pt x="13477" y="1007"/>
                </a:cubicBezTo>
                <a:cubicBezTo>
                  <a:pt x="13434" y="1043"/>
                  <a:pt x="13412" y="1080"/>
                  <a:pt x="13345" y="1097"/>
                </a:cubicBezTo>
                <a:cubicBezTo>
                  <a:pt x="13281" y="1113"/>
                  <a:pt x="13191" y="1095"/>
                  <a:pt x="13136" y="1117"/>
                </a:cubicBezTo>
                <a:cubicBezTo>
                  <a:pt x="13114" y="1135"/>
                  <a:pt x="13092" y="1152"/>
                  <a:pt x="13070" y="1170"/>
                </a:cubicBezTo>
                <a:cubicBezTo>
                  <a:pt x="13047" y="1183"/>
                  <a:pt x="13018" y="1188"/>
                  <a:pt x="12996" y="1202"/>
                </a:cubicBezTo>
                <a:cubicBezTo>
                  <a:pt x="12787" y="1196"/>
                  <a:pt x="12751" y="1051"/>
                  <a:pt x="12526" y="1065"/>
                </a:cubicBezTo>
                <a:cubicBezTo>
                  <a:pt x="12507" y="1076"/>
                  <a:pt x="12487" y="1086"/>
                  <a:pt x="12468" y="1097"/>
                </a:cubicBezTo>
                <a:cubicBezTo>
                  <a:pt x="12416" y="1158"/>
                  <a:pt x="12434" y="1275"/>
                  <a:pt x="12377" y="1337"/>
                </a:cubicBezTo>
                <a:cubicBezTo>
                  <a:pt x="12349" y="1368"/>
                  <a:pt x="12267" y="1407"/>
                  <a:pt x="12183" y="1389"/>
                </a:cubicBezTo>
                <a:cubicBezTo>
                  <a:pt x="12147" y="1382"/>
                  <a:pt x="12104" y="1351"/>
                  <a:pt x="12045" y="1364"/>
                </a:cubicBezTo>
                <a:cubicBezTo>
                  <a:pt x="11986" y="1377"/>
                  <a:pt x="11955" y="1430"/>
                  <a:pt x="11899" y="1449"/>
                </a:cubicBezTo>
                <a:cubicBezTo>
                  <a:pt x="11796" y="1482"/>
                  <a:pt x="11667" y="1415"/>
                  <a:pt x="11630" y="1371"/>
                </a:cubicBezTo>
                <a:cubicBezTo>
                  <a:pt x="11494" y="1210"/>
                  <a:pt x="11773" y="1107"/>
                  <a:pt x="11736" y="962"/>
                </a:cubicBezTo>
                <a:cubicBezTo>
                  <a:pt x="11722" y="907"/>
                  <a:pt x="11689" y="885"/>
                  <a:pt x="11655" y="850"/>
                </a:cubicBezTo>
                <a:cubicBezTo>
                  <a:pt x="11429" y="841"/>
                  <a:pt x="11409" y="1030"/>
                  <a:pt x="11143" y="1019"/>
                </a:cubicBezTo>
                <a:cubicBezTo>
                  <a:pt x="11101" y="988"/>
                  <a:pt x="11051" y="976"/>
                  <a:pt x="11028" y="928"/>
                </a:cubicBezTo>
                <a:cubicBezTo>
                  <a:pt x="11010" y="890"/>
                  <a:pt x="11038" y="836"/>
                  <a:pt x="11020" y="793"/>
                </a:cubicBezTo>
                <a:cubicBezTo>
                  <a:pt x="11012" y="773"/>
                  <a:pt x="10984" y="757"/>
                  <a:pt x="10971" y="740"/>
                </a:cubicBezTo>
                <a:cubicBezTo>
                  <a:pt x="10582" y="661"/>
                  <a:pt x="10663" y="935"/>
                  <a:pt x="10427" y="1012"/>
                </a:cubicBezTo>
                <a:cubicBezTo>
                  <a:pt x="10354" y="1036"/>
                  <a:pt x="10272" y="1017"/>
                  <a:pt x="10183" y="1033"/>
                </a:cubicBezTo>
                <a:cubicBezTo>
                  <a:pt x="10082" y="1050"/>
                  <a:pt x="9895" y="1094"/>
                  <a:pt x="9800" y="1046"/>
                </a:cubicBezTo>
                <a:cubicBezTo>
                  <a:pt x="9719" y="1006"/>
                  <a:pt x="9715" y="891"/>
                  <a:pt x="9630" y="857"/>
                </a:cubicBezTo>
                <a:cubicBezTo>
                  <a:pt x="9563" y="853"/>
                  <a:pt x="9495" y="849"/>
                  <a:pt x="9427" y="845"/>
                </a:cubicBezTo>
                <a:cubicBezTo>
                  <a:pt x="9377" y="834"/>
                  <a:pt x="9351" y="800"/>
                  <a:pt x="9313" y="779"/>
                </a:cubicBezTo>
                <a:cubicBezTo>
                  <a:pt x="9306" y="752"/>
                  <a:pt x="9282" y="710"/>
                  <a:pt x="9296" y="669"/>
                </a:cubicBezTo>
                <a:cubicBezTo>
                  <a:pt x="9306" y="639"/>
                  <a:pt x="9340" y="607"/>
                  <a:pt x="9353" y="578"/>
                </a:cubicBezTo>
                <a:cubicBezTo>
                  <a:pt x="9388" y="500"/>
                  <a:pt x="9324" y="409"/>
                  <a:pt x="9256" y="390"/>
                </a:cubicBezTo>
                <a:cubicBezTo>
                  <a:pt x="9145" y="337"/>
                  <a:pt x="9007" y="506"/>
                  <a:pt x="8881" y="429"/>
                </a:cubicBezTo>
                <a:cubicBezTo>
                  <a:pt x="8823" y="412"/>
                  <a:pt x="8763" y="343"/>
                  <a:pt x="8783" y="267"/>
                </a:cubicBezTo>
                <a:cubicBezTo>
                  <a:pt x="8790" y="241"/>
                  <a:pt x="8811" y="197"/>
                  <a:pt x="8800" y="162"/>
                </a:cubicBezTo>
                <a:cubicBezTo>
                  <a:pt x="8767" y="52"/>
                  <a:pt x="8635" y="-1"/>
                  <a:pt x="8459" y="0"/>
                </a:cubicBezTo>
                <a:close/>
                <a:moveTo>
                  <a:pt x="9783" y="16089"/>
                </a:moveTo>
                <a:cubicBezTo>
                  <a:pt x="9851" y="16101"/>
                  <a:pt x="9914" y="16135"/>
                  <a:pt x="9976" y="16175"/>
                </a:cubicBezTo>
                <a:cubicBezTo>
                  <a:pt x="9976" y="16474"/>
                  <a:pt x="9976" y="16799"/>
                  <a:pt x="9976" y="17097"/>
                </a:cubicBezTo>
                <a:cubicBezTo>
                  <a:pt x="9976" y="17096"/>
                  <a:pt x="9882" y="17286"/>
                  <a:pt x="9671" y="17127"/>
                </a:cubicBezTo>
                <a:cubicBezTo>
                  <a:pt x="9541" y="17029"/>
                  <a:pt x="8872" y="16498"/>
                  <a:pt x="8804" y="16444"/>
                </a:cubicBezTo>
                <a:cubicBezTo>
                  <a:pt x="8867" y="16377"/>
                  <a:pt x="8923" y="16299"/>
                  <a:pt x="9020" y="16270"/>
                </a:cubicBezTo>
                <a:cubicBezTo>
                  <a:pt x="9144" y="16233"/>
                  <a:pt x="9233" y="16324"/>
                  <a:pt x="9361" y="16297"/>
                </a:cubicBezTo>
                <a:cubicBezTo>
                  <a:pt x="9503" y="16267"/>
                  <a:pt x="9621" y="16059"/>
                  <a:pt x="9783" y="16089"/>
                </a:cubicBezTo>
                <a:close/>
                <a:moveTo>
                  <a:pt x="12111" y="16270"/>
                </a:moveTo>
                <a:cubicBezTo>
                  <a:pt x="12207" y="16287"/>
                  <a:pt x="12265" y="16333"/>
                  <a:pt x="12337" y="16368"/>
                </a:cubicBezTo>
                <a:cubicBezTo>
                  <a:pt x="12474" y="16434"/>
                  <a:pt x="12782" y="16524"/>
                  <a:pt x="13025" y="16479"/>
                </a:cubicBezTo>
                <a:lnTo>
                  <a:pt x="11863" y="17379"/>
                </a:lnTo>
                <a:cubicBezTo>
                  <a:pt x="11863" y="17379"/>
                  <a:pt x="11551" y="17522"/>
                  <a:pt x="11551" y="17276"/>
                </a:cubicBezTo>
                <a:cubicBezTo>
                  <a:pt x="11551" y="16969"/>
                  <a:pt x="11551" y="16667"/>
                  <a:pt x="11551" y="16388"/>
                </a:cubicBezTo>
                <a:cubicBezTo>
                  <a:pt x="11678" y="16360"/>
                  <a:pt x="11794" y="16339"/>
                  <a:pt x="11916" y="16304"/>
                </a:cubicBezTo>
                <a:cubicBezTo>
                  <a:pt x="11961" y="16290"/>
                  <a:pt x="12043" y="16258"/>
                  <a:pt x="12111" y="16270"/>
                </a:cubicBezTo>
                <a:close/>
              </a:path>
            </a:pathLst>
          </a:custGeom>
          <a:solidFill>
            <a:srgbClr val="5ED834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2116121" y="3541836"/>
            <a:ext cx="616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1:500</a:t>
            </a:r>
            <a:endParaRPr sz="900"/>
          </a:p>
        </p:txBody>
      </p:sp>
      <p:sp>
        <p:nvSpPr>
          <p:cNvPr id="479" name="Google Shape;479;p57"/>
          <p:cNvSpPr/>
          <p:nvPr/>
        </p:nvSpPr>
        <p:spPr>
          <a:xfrm>
            <a:off x="6813351" y="2544960"/>
            <a:ext cx="134999" cy="127218"/>
          </a:xfrm>
          <a:custGeom>
            <a:rect b="b" l="l" r="r" t="t"/>
            <a:pathLst>
              <a:path extrusionOk="0" h="21599" w="21531">
                <a:moveTo>
                  <a:pt x="8459" y="0"/>
                </a:moveTo>
                <a:cubicBezTo>
                  <a:pt x="8430" y="17"/>
                  <a:pt x="8385" y="18"/>
                  <a:pt x="8353" y="33"/>
                </a:cubicBezTo>
                <a:cubicBezTo>
                  <a:pt x="8261" y="78"/>
                  <a:pt x="8167" y="149"/>
                  <a:pt x="8141" y="246"/>
                </a:cubicBezTo>
                <a:cubicBezTo>
                  <a:pt x="8125" y="312"/>
                  <a:pt x="8192" y="361"/>
                  <a:pt x="8214" y="402"/>
                </a:cubicBezTo>
                <a:cubicBezTo>
                  <a:pt x="8257" y="487"/>
                  <a:pt x="8232" y="654"/>
                  <a:pt x="8165" y="695"/>
                </a:cubicBezTo>
                <a:cubicBezTo>
                  <a:pt x="7901" y="855"/>
                  <a:pt x="7751" y="471"/>
                  <a:pt x="7483" y="603"/>
                </a:cubicBezTo>
                <a:cubicBezTo>
                  <a:pt x="7292" y="697"/>
                  <a:pt x="7290" y="946"/>
                  <a:pt x="7099" y="1039"/>
                </a:cubicBezTo>
                <a:cubicBezTo>
                  <a:pt x="6900" y="1137"/>
                  <a:pt x="6622" y="966"/>
                  <a:pt x="6475" y="1136"/>
                </a:cubicBezTo>
                <a:cubicBezTo>
                  <a:pt x="6388" y="1235"/>
                  <a:pt x="6463" y="1349"/>
                  <a:pt x="6426" y="1481"/>
                </a:cubicBezTo>
                <a:cubicBezTo>
                  <a:pt x="6398" y="1579"/>
                  <a:pt x="6346" y="1657"/>
                  <a:pt x="6237" y="1689"/>
                </a:cubicBezTo>
                <a:cubicBezTo>
                  <a:pt x="6076" y="1737"/>
                  <a:pt x="5956" y="1644"/>
                  <a:pt x="5848" y="1611"/>
                </a:cubicBezTo>
                <a:cubicBezTo>
                  <a:pt x="5762" y="1585"/>
                  <a:pt x="5646" y="1565"/>
                  <a:pt x="5539" y="1565"/>
                </a:cubicBezTo>
                <a:cubicBezTo>
                  <a:pt x="5464" y="1624"/>
                  <a:pt x="5379" y="1692"/>
                  <a:pt x="5261" y="1714"/>
                </a:cubicBezTo>
                <a:cubicBezTo>
                  <a:pt x="5120" y="1741"/>
                  <a:pt x="4959" y="1677"/>
                  <a:pt x="4863" y="1734"/>
                </a:cubicBezTo>
                <a:cubicBezTo>
                  <a:pt x="4686" y="1785"/>
                  <a:pt x="4799" y="2053"/>
                  <a:pt x="4700" y="2162"/>
                </a:cubicBezTo>
                <a:cubicBezTo>
                  <a:pt x="4661" y="2206"/>
                  <a:pt x="4580" y="2233"/>
                  <a:pt x="4505" y="2247"/>
                </a:cubicBezTo>
                <a:cubicBezTo>
                  <a:pt x="4434" y="2260"/>
                  <a:pt x="4370" y="2236"/>
                  <a:pt x="4327" y="2267"/>
                </a:cubicBezTo>
                <a:cubicBezTo>
                  <a:pt x="4227" y="2294"/>
                  <a:pt x="4275" y="2389"/>
                  <a:pt x="4238" y="2468"/>
                </a:cubicBezTo>
                <a:cubicBezTo>
                  <a:pt x="4191" y="2569"/>
                  <a:pt x="4058" y="2610"/>
                  <a:pt x="3992" y="2695"/>
                </a:cubicBezTo>
                <a:cubicBezTo>
                  <a:pt x="3972" y="2722"/>
                  <a:pt x="3959" y="2770"/>
                  <a:pt x="3986" y="2798"/>
                </a:cubicBezTo>
                <a:cubicBezTo>
                  <a:pt x="4059" y="2958"/>
                  <a:pt x="4397" y="2807"/>
                  <a:pt x="4547" y="2889"/>
                </a:cubicBezTo>
                <a:cubicBezTo>
                  <a:pt x="4665" y="2953"/>
                  <a:pt x="4571" y="3066"/>
                  <a:pt x="4571" y="3175"/>
                </a:cubicBezTo>
                <a:cubicBezTo>
                  <a:pt x="4590" y="3194"/>
                  <a:pt x="4609" y="3215"/>
                  <a:pt x="4628" y="3234"/>
                </a:cubicBezTo>
                <a:cubicBezTo>
                  <a:pt x="4735" y="3298"/>
                  <a:pt x="4862" y="3330"/>
                  <a:pt x="4848" y="3474"/>
                </a:cubicBezTo>
                <a:cubicBezTo>
                  <a:pt x="4803" y="3508"/>
                  <a:pt x="4772" y="3538"/>
                  <a:pt x="4700" y="3552"/>
                </a:cubicBezTo>
                <a:cubicBezTo>
                  <a:pt x="4588" y="3574"/>
                  <a:pt x="4456" y="3531"/>
                  <a:pt x="4376" y="3513"/>
                </a:cubicBezTo>
                <a:cubicBezTo>
                  <a:pt x="4149" y="3464"/>
                  <a:pt x="3817" y="3477"/>
                  <a:pt x="3709" y="3598"/>
                </a:cubicBezTo>
                <a:cubicBezTo>
                  <a:pt x="3589" y="3731"/>
                  <a:pt x="3770" y="3895"/>
                  <a:pt x="3806" y="4012"/>
                </a:cubicBezTo>
                <a:cubicBezTo>
                  <a:pt x="3803" y="4083"/>
                  <a:pt x="3800" y="4155"/>
                  <a:pt x="3798" y="4227"/>
                </a:cubicBezTo>
                <a:cubicBezTo>
                  <a:pt x="3798" y="4294"/>
                  <a:pt x="3826" y="4376"/>
                  <a:pt x="3783" y="4421"/>
                </a:cubicBezTo>
                <a:cubicBezTo>
                  <a:pt x="3753" y="4488"/>
                  <a:pt x="3639" y="4476"/>
                  <a:pt x="3571" y="4512"/>
                </a:cubicBezTo>
                <a:cubicBezTo>
                  <a:pt x="3490" y="4555"/>
                  <a:pt x="3456" y="4628"/>
                  <a:pt x="3342" y="4649"/>
                </a:cubicBezTo>
                <a:cubicBezTo>
                  <a:pt x="3224" y="4671"/>
                  <a:pt x="3170" y="4580"/>
                  <a:pt x="3130" y="4533"/>
                </a:cubicBezTo>
                <a:cubicBezTo>
                  <a:pt x="3063" y="4453"/>
                  <a:pt x="2866" y="4232"/>
                  <a:pt x="2667" y="4272"/>
                </a:cubicBezTo>
                <a:cubicBezTo>
                  <a:pt x="2585" y="4288"/>
                  <a:pt x="2495" y="4332"/>
                  <a:pt x="2463" y="4389"/>
                </a:cubicBezTo>
                <a:cubicBezTo>
                  <a:pt x="2436" y="4437"/>
                  <a:pt x="2457" y="4490"/>
                  <a:pt x="2440" y="4551"/>
                </a:cubicBezTo>
                <a:cubicBezTo>
                  <a:pt x="2417" y="4634"/>
                  <a:pt x="2376" y="4717"/>
                  <a:pt x="2302" y="4759"/>
                </a:cubicBezTo>
                <a:cubicBezTo>
                  <a:pt x="2247" y="4791"/>
                  <a:pt x="2129" y="4814"/>
                  <a:pt x="2033" y="4791"/>
                </a:cubicBezTo>
                <a:cubicBezTo>
                  <a:pt x="1997" y="4783"/>
                  <a:pt x="1939" y="4759"/>
                  <a:pt x="1879" y="4773"/>
                </a:cubicBezTo>
                <a:cubicBezTo>
                  <a:pt x="1806" y="4789"/>
                  <a:pt x="1753" y="4846"/>
                  <a:pt x="1692" y="4876"/>
                </a:cubicBezTo>
                <a:cubicBezTo>
                  <a:pt x="1601" y="4920"/>
                  <a:pt x="1481" y="4931"/>
                  <a:pt x="1398" y="4981"/>
                </a:cubicBezTo>
                <a:cubicBezTo>
                  <a:pt x="1375" y="4994"/>
                  <a:pt x="1368" y="5021"/>
                  <a:pt x="1349" y="5038"/>
                </a:cubicBezTo>
                <a:cubicBezTo>
                  <a:pt x="1349" y="5065"/>
                  <a:pt x="1351" y="5077"/>
                  <a:pt x="1366" y="5091"/>
                </a:cubicBezTo>
                <a:cubicBezTo>
                  <a:pt x="1388" y="5137"/>
                  <a:pt x="1444" y="5134"/>
                  <a:pt x="1497" y="5155"/>
                </a:cubicBezTo>
                <a:cubicBezTo>
                  <a:pt x="1568" y="5183"/>
                  <a:pt x="1616" y="5214"/>
                  <a:pt x="1644" y="5278"/>
                </a:cubicBezTo>
                <a:cubicBezTo>
                  <a:pt x="1655" y="5305"/>
                  <a:pt x="1666" y="5336"/>
                  <a:pt x="1644" y="5363"/>
                </a:cubicBezTo>
                <a:cubicBezTo>
                  <a:pt x="1612" y="5489"/>
                  <a:pt x="1370" y="5457"/>
                  <a:pt x="1317" y="5571"/>
                </a:cubicBezTo>
                <a:cubicBezTo>
                  <a:pt x="1240" y="5737"/>
                  <a:pt x="1504" y="5899"/>
                  <a:pt x="1635" y="5927"/>
                </a:cubicBezTo>
                <a:cubicBezTo>
                  <a:pt x="1749" y="5952"/>
                  <a:pt x="1826" y="5888"/>
                  <a:pt x="1896" y="5870"/>
                </a:cubicBezTo>
                <a:cubicBezTo>
                  <a:pt x="1942" y="5858"/>
                  <a:pt x="1987" y="5868"/>
                  <a:pt x="2033" y="5870"/>
                </a:cubicBezTo>
                <a:cubicBezTo>
                  <a:pt x="2058" y="5885"/>
                  <a:pt x="2083" y="5900"/>
                  <a:pt x="2107" y="5916"/>
                </a:cubicBezTo>
                <a:cubicBezTo>
                  <a:pt x="2185" y="6007"/>
                  <a:pt x="2091" y="6112"/>
                  <a:pt x="2065" y="6195"/>
                </a:cubicBezTo>
                <a:cubicBezTo>
                  <a:pt x="2036" y="6289"/>
                  <a:pt x="2113" y="6333"/>
                  <a:pt x="2131" y="6389"/>
                </a:cubicBezTo>
                <a:cubicBezTo>
                  <a:pt x="2148" y="6444"/>
                  <a:pt x="2094" y="6496"/>
                  <a:pt x="2082" y="6538"/>
                </a:cubicBezTo>
                <a:cubicBezTo>
                  <a:pt x="2071" y="6575"/>
                  <a:pt x="2092" y="6617"/>
                  <a:pt x="2099" y="6643"/>
                </a:cubicBezTo>
                <a:cubicBezTo>
                  <a:pt x="2126" y="6739"/>
                  <a:pt x="2057" y="6824"/>
                  <a:pt x="1993" y="6851"/>
                </a:cubicBezTo>
                <a:cubicBezTo>
                  <a:pt x="1752" y="6952"/>
                  <a:pt x="1622" y="6709"/>
                  <a:pt x="1383" y="6753"/>
                </a:cubicBezTo>
                <a:cubicBezTo>
                  <a:pt x="1248" y="6777"/>
                  <a:pt x="1071" y="6855"/>
                  <a:pt x="1146" y="7018"/>
                </a:cubicBezTo>
                <a:cubicBezTo>
                  <a:pt x="1189" y="7111"/>
                  <a:pt x="1404" y="7301"/>
                  <a:pt x="1601" y="7265"/>
                </a:cubicBezTo>
                <a:cubicBezTo>
                  <a:pt x="1701" y="7246"/>
                  <a:pt x="1839" y="7157"/>
                  <a:pt x="1959" y="7219"/>
                </a:cubicBezTo>
                <a:cubicBezTo>
                  <a:pt x="2115" y="7300"/>
                  <a:pt x="2032" y="7519"/>
                  <a:pt x="2205" y="7578"/>
                </a:cubicBezTo>
                <a:cubicBezTo>
                  <a:pt x="2424" y="7651"/>
                  <a:pt x="2911" y="7641"/>
                  <a:pt x="2895" y="7868"/>
                </a:cubicBezTo>
                <a:cubicBezTo>
                  <a:pt x="2847" y="7904"/>
                  <a:pt x="2819" y="7933"/>
                  <a:pt x="2741" y="7948"/>
                </a:cubicBezTo>
                <a:cubicBezTo>
                  <a:pt x="2601" y="7974"/>
                  <a:pt x="2449" y="7912"/>
                  <a:pt x="2334" y="7953"/>
                </a:cubicBezTo>
                <a:cubicBezTo>
                  <a:pt x="2209" y="7997"/>
                  <a:pt x="2215" y="8167"/>
                  <a:pt x="2016" y="8207"/>
                </a:cubicBezTo>
                <a:cubicBezTo>
                  <a:pt x="1873" y="8235"/>
                  <a:pt x="1783" y="8132"/>
                  <a:pt x="1707" y="8097"/>
                </a:cubicBezTo>
                <a:cubicBezTo>
                  <a:pt x="1603" y="8048"/>
                  <a:pt x="1436" y="8101"/>
                  <a:pt x="1366" y="8142"/>
                </a:cubicBezTo>
                <a:cubicBezTo>
                  <a:pt x="1342" y="8156"/>
                  <a:pt x="1330" y="8183"/>
                  <a:pt x="1309" y="8200"/>
                </a:cubicBezTo>
                <a:cubicBezTo>
                  <a:pt x="1309" y="8219"/>
                  <a:pt x="1309" y="8239"/>
                  <a:pt x="1309" y="8259"/>
                </a:cubicBezTo>
                <a:cubicBezTo>
                  <a:pt x="1336" y="8280"/>
                  <a:pt x="1353" y="8312"/>
                  <a:pt x="1383" y="8330"/>
                </a:cubicBezTo>
                <a:cubicBezTo>
                  <a:pt x="1433" y="8359"/>
                  <a:pt x="1598" y="8433"/>
                  <a:pt x="1521" y="8513"/>
                </a:cubicBezTo>
                <a:cubicBezTo>
                  <a:pt x="1467" y="8639"/>
                  <a:pt x="1114" y="8542"/>
                  <a:pt x="1048" y="8693"/>
                </a:cubicBezTo>
                <a:cubicBezTo>
                  <a:pt x="995" y="8755"/>
                  <a:pt x="1063" y="8845"/>
                  <a:pt x="1097" y="8881"/>
                </a:cubicBezTo>
                <a:cubicBezTo>
                  <a:pt x="1138" y="8924"/>
                  <a:pt x="1275" y="8996"/>
                  <a:pt x="1334" y="9032"/>
                </a:cubicBezTo>
                <a:cubicBezTo>
                  <a:pt x="1438" y="9094"/>
                  <a:pt x="1502" y="9186"/>
                  <a:pt x="1586" y="9265"/>
                </a:cubicBezTo>
                <a:cubicBezTo>
                  <a:pt x="1587" y="9412"/>
                  <a:pt x="1433" y="9383"/>
                  <a:pt x="1326" y="9441"/>
                </a:cubicBezTo>
                <a:cubicBezTo>
                  <a:pt x="1238" y="9489"/>
                  <a:pt x="1190" y="9573"/>
                  <a:pt x="1082" y="9610"/>
                </a:cubicBezTo>
                <a:cubicBezTo>
                  <a:pt x="989" y="9642"/>
                  <a:pt x="848" y="9610"/>
                  <a:pt x="756" y="9642"/>
                </a:cubicBezTo>
                <a:cubicBezTo>
                  <a:pt x="728" y="9732"/>
                  <a:pt x="793" y="9772"/>
                  <a:pt x="813" y="9855"/>
                </a:cubicBezTo>
                <a:cubicBezTo>
                  <a:pt x="837" y="9954"/>
                  <a:pt x="717" y="10040"/>
                  <a:pt x="782" y="10141"/>
                </a:cubicBezTo>
                <a:cubicBezTo>
                  <a:pt x="836" y="10226"/>
                  <a:pt x="962" y="10210"/>
                  <a:pt x="1091" y="10239"/>
                </a:cubicBezTo>
                <a:cubicBezTo>
                  <a:pt x="1164" y="10260"/>
                  <a:pt x="1236" y="10281"/>
                  <a:pt x="1309" y="10303"/>
                </a:cubicBezTo>
                <a:cubicBezTo>
                  <a:pt x="1361" y="10313"/>
                  <a:pt x="1458" y="10305"/>
                  <a:pt x="1497" y="10298"/>
                </a:cubicBezTo>
                <a:cubicBezTo>
                  <a:pt x="1563" y="10294"/>
                  <a:pt x="1627" y="10289"/>
                  <a:pt x="1692" y="10284"/>
                </a:cubicBezTo>
                <a:cubicBezTo>
                  <a:pt x="1773" y="10268"/>
                  <a:pt x="1865" y="10243"/>
                  <a:pt x="1944" y="10225"/>
                </a:cubicBezTo>
                <a:cubicBezTo>
                  <a:pt x="2121" y="10186"/>
                  <a:pt x="2333" y="10172"/>
                  <a:pt x="2408" y="10291"/>
                </a:cubicBezTo>
                <a:cubicBezTo>
                  <a:pt x="2419" y="10308"/>
                  <a:pt x="2437" y="10354"/>
                  <a:pt x="2423" y="10388"/>
                </a:cubicBezTo>
                <a:cubicBezTo>
                  <a:pt x="2393" y="10463"/>
                  <a:pt x="2281" y="10510"/>
                  <a:pt x="2196" y="10545"/>
                </a:cubicBezTo>
                <a:cubicBezTo>
                  <a:pt x="2041" y="10610"/>
                  <a:pt x="1692" y="10709"/>
                  <a:pt x="1601" y="10810"/>
                </a:cubicBezTo>
                <a:cubicBezTo>
                  <a:pt x="1487" y="10937"/>
                  <a:pt x="1624" y="11126"/>
                  <a:pt x="1383" y="11174"/>
                </a:cubicBezTo>
                <a:cubicBezTo>
                  <a:pt x="1127" y="11225"/>
                  <a:pt x="1060" y="10918"/>
                  <a:pt x="782" y="10986"/>
                </a:cubicBezTo>
                <a:cubicBezTo>
                  <a:pt x="747" y="10994"/>
                  <a:pt x="704" y="11015"/>
                  <a:pt x="676" y="11032"/>
                </a:cubicBezTo>
                <a:cubicBezTo>
                  <a:pt x="608" y="11072"/>
                  <a:pt x="552" y="11164"/>
                  <a:pt x="530" y="11238"/>
                </a:cubicBezTo>
                <a:cubicBezTo>
                  <a:pt x="498" y="11344"/>
                  <a:pt x="549" y="11426"/>
                  <a:pt x="487" y="11505"/>
                </a:cubicBezTo>
                <a:cubicBezTo>
                  <a:pt x="446" y="11557"/>
                  <a:pt x="365" y="11603"/>
                  <a:pt x="284" y="11622"/>
                </a:cubicBezTo>
                <a:cubicBezTo>
                  <a:pt x="199" y="11642"/>
                  <a:pt x="112" y="11633"/>
                  <a:pt x="57" y="11674"/>
                </a:cubicBezTo>
                <a:cubicBezTo>
                  <a:pt x="24" y="11700"/>
                  <a:pt x="-26" y="11764"/>
                  <a:pt x="17" y="11810"/>
                </a:cubicBezTo>
                <a:cubicBezTo>
                  <a:pt x="47" y="11877"/>
                  <a:pt x="152" y="11887"/>
                  <a:pt x="235" y="11914"/>
                </a:cubicBezTo>
                <a:cubicBezTo>
                  <a:pt x="347" y="11951"/>
                  <a:pt x="499" y="11999"/>
                  <a:pt x="553" y="12083"/>
                </a:cubicBezTo>
                <a:cubicBezTo>
                  <a:pt x="646" y="12230"/>
                  <a:pt x="405" y="12289"/>
                  <a:pt x="455" y="12440"/>
                </a:cubicBezTo>
                <a:cubicBezTo>
                  <a:pt x="493" y="12551"/>
                  <a:pt x="631" y="12594"/>
                  <a:pt x="684" y="12694"/>
                </a:cubicBezTo>
                <a:cubicBezTo>
                  <a:pt x="718" y="12759"/>
                  <a:pt x="716" y="12836"/>
                  <a:pt x="782" y="12875"/>
                </a:cubicBezTo>
                <a:cubicBezTo>
                  <a:pt x="881" y="12933"/>
                  <a:pt x="1183" y="12885"/>
                  <a:pt x="1317" y="12861"/>
                </a:cubicBezTo>
                <a:cubicBezTo>
                  <a:pt x="1458" y="12837"/>
                  <a:pt x="1621" y="12875"/>
                  <a:pt x="1650" y="12946"/>
                </a:cubicBezTo>
                <a:cubicBezTo>
                  <a:pt x="1669" y="12967"/>
                  <a:pt x="1661" y="12982"/>
                  <a:pt x="1658" y="13012"/>
                </a:cubicBezTo>
                <a:cubicBezTo>
                  <a:pt x="1638" y="13029"/>
                  <a:pt x="1626" y="13056"/>
                  <a:pt x="1601" y="13069"/>
                </a:cubicBezTo>
                <a:cubicBezTo>
                  <a:pt x="1485" y="13132"/>
                  <a:pt x="1300" y="13128"/>
                  <a:pt x="1171" y="13181"/>
                </a:cubicBezTo>
                <a:cubicBezTo>
                  <a:pt x="1068" y="13223"/>
                  <a:pt x="984" y="13292"/>
                  <a:pt x="871" y="13330"/>
                </a:cubicBezTo>
                <a:cubicBezTo>
                  <a:pt x="732" y="13375"/>
                  <a:pt x="478" y="13423"/>
                  <a:pt x="544" y="13602"/>
                </a:cubicBezTo>
                <a:cubicBezTo>
                  <a:pt x="586" y="13713"/>
                  <a:pt x="766" y="13736"/>
                  <a:pt x="805" y="13849"/>
                </a:cubicBezTo>
                <a:cubicBezTo>
                  <a:pt x="841" y="13952"/>
                  <a:pt x="704" y="14022"/>
                  <a:pt x="782" y="14116"/>
                </a:cubicBezTo>
                <a:cubicBezTo>
                  <a:pt x="893" y="14249"/>
                  <a:pt x="1304" y="14157"/>
                  <a:pt x="1375" y="14322"/>
                </a:cubicBezTo>
                <a:cubicBezTo>
                  <a:pt x="1451" y="14403"/>
                  <a:pt x="1338" y="14495"/>
                  <a:pt x="1286" y="14537"/>
                </a:cubicBezTo>
                <a:cubicBezTo>
                  <a:pt x="1158" y="14637"/>
                  <a:pt x="867" y="14805"/>
                  <a:pt x="985" y="15030"/>
                </a:cubicBezTo>
                <a:cubicBezTo>
                  <a:pt x="1034" y="15123"/>
                  <a:pt x="1204" y="15206"/>
                  <a:pt x="1383" y="15147"/>
                </a:cubicBezTo>
                <a:cubicBezTo>
                  <a:pt x="1445" y="15127"/>
                  <a:pt x="1492" y="15082"/>
                  <a:pt x="1546" y="15056"/>
                </a:cubicBezTo>
                <a:cubicBezTo>
                  <a:pt x="1601" y="15029"/>
                  <a:pt x="1664" y="15018"/>
                  <a:pt x="1701" y="14978"/>
                </a:cubicBezTo>
                <a:cubicBezTo>
                  <a:pt x="1740" y="14936"/>
                  <a:pt x="1766" y="14882"/>
                  <a:pt x="1822" y="14855"/>
                </a:cubicBezTo>
                <a:cubicBezTo>
                  <a:pt x="1866" y="14832"/>
                  <a:pt x="1919" y="14840"/>
                  <a:pt x="1976" y="14843"/>
                </a:cubicBezTo>
                <a:cubicBezTo>
                  <a:pt x="2012" y="14870"/>
                  <a:pt x="2061" y="14888"/>
                  <a:pt x="2082" y="14927"/>
                </a:cubicBezTo>
                <a:cubicBezTo>
                  <a:pt x="2126" y="15008"/>
                  <a:pt x="2106" y="15080"/>
                  <a:pt x="2205" y="15115"/>
                </a:cubicBezTo>
                <a:cubicBezTo>
                  <a:pt x="2262" y="15128"/>
                  <a:pt x="2317" y="15141"/>
                  <a:pt x="2374" y="15154"/>
                </a:cubicBezTo>
                <a:cubicBezTo>
                  <a:pt x="2528" y="15182"/>
                  <a:pt x="2685" y="15064"/>
                  <a:pt x="2766" y="15211"/>
                </a:cubicBezTo>
                <a:cubicBezTo>
                  <a:pt x="2805" y="15281"/>
                  <a:pt x="2763" y="15373"/>
                  <a:pt x="2789" y="15458"/>
                </a:cubicBezTo>
                <a:cubicBezTo>
                  <a:pt x="2827" y="15580"/>
                  <a:pt x="2987" y="15649"/>
                  <a:pt x="2847" y="15796"/>
                </a:cubicBezTo>
                <a:cubicBezTo>
                  <a:pt x="2783" y="15863"/>
                  <a:pt x="2619" y="15863"/>
                  <a:pt x="2569" y="15940"/>
                </a:cubicBezTo>
                <a:cubicBezTo>
                  <a:pt x="2495" y="16055"/>
                  <a:pt x="2618" y="16206"/>
                  <a:pt x="2709" y="16238"/>
                </a:cubicBezTo>
                <a:cubicBezTo>
                  <a:pt x="2909" y="16309"/>
                  <a:pt x="3149" y="16155"/>
                  <a:pt x="3359" y="16226"/>
                </a:cubicBezTo>
                <a:cubicBezTo>
                  <a:pt x="3504" y="16274"/>
                  <a:pt x="3571" y="16386"/>
                  <a:pt x="3774" y="16375"/>
                </a:cubicBezTo>
                <a:cubicBezTo>
                  <a:pt x="3801" y="16353"/>
                  <a:pt x="3841" y="16340"/>
                  <a:pt x="3863" y="16315"/>
                </a:cubicBezTo>
                <a:cubicBezTo>
                  <a:pt x="3898" y="16278"/>
                  <a:pt x="3921" y="16231"/>
                  <a:pt x="3969" y="16206"/>
                </a:cubicBezTo>
                <a:cubicBezTo>
                  <a:pt x="4036" y="16170"/>
                  <a:pt x="4135" y="16164"/>
                  <a:pt x="4204" y="16134"/>
                </a:cubicBezTo>
                <a:cubicBezTo>
                  <a:pt x="4278" y="16102"/>
                  <a:pt x="4392" y="16051"/>
                  <a:pt x="4490" y="16107"/>
                </a:cubicBezTo>
                <a:cubicBezTo>
                  <a:pt x="4612" y="16178"/>
                  <a:pt x="4587" y="16368"/>
                  <a:pt x="4717" y="16432"/>
                </a:cubicBezTo>
                <a:cubicBezTo>
                  <a:pt x="4898" y="16522"/>
                  <a:pt x="5087" y="16369"/>
                  <a:pt x="5270" y="16413"/>
                </a:cubicBezTo>
                <a:cubicBezTo>
                  <a:pt x="5423" y="16451"/>
                  <a:pt x="5447" y="16597"/>
                  <a:pt x="5613" y="16628"/>
                </a:cubicBezTo>
                <a:cubicBezTo>
                  <a:pt x="5738" y="16652"/>
                  <a:pt x="5900" y="16478"/>
                  <a:pt x="5971" y="16432"/>
                </a:cubicBezTo>
                <a:cubicBezTo>
                  <a:pt x="6009" y="16407"/>
                  <a:pt x="6096" y="16366"/>
                  <a:pt x="6157" y="16400"/>
                </a:cubicBezTo>
                <a:cubicBezTo>
                  <a:pt x="6472" y="16448"/>
                  <a:pt x="6063" y="16968"/>
                  <a:pt x="6392" y="17037"/>
                </a:cubicBezTo>
                <a:cubicBezTo>
                  <a:pt x="6492" y="17059"/>
                  <a:pt x="6591" y="16999"/>
                  <a:pt x="6653" y="16978"/>
                </a:cubicBezTo>
                <a:cubicBezTo>
                  <a:pt x="6726" y="16959"/>
                  <a:pt x="6800" y="16938"/>
                  <a:pt x="6873" y="16919"/>
                </a:cubicBezTo>
                <a:cubicBezTo>
                  <a:pt x="7017" y="16869"/>
                  <a:pt x="7108" y="16785"/>
                  <a:pt x="7191" y="16686"/>
                </a:cubicBezTo>
                <a:cubicBezTo>
                  <a:pt x="7250" y="16615"/>
                  <a:pt x="7379" y="16451"/>
                  <a:pt x="7563" y="16491"/>
                </a:cubicBezTo>
                <a:cubicBezTo>
                  <a:pt x="7741" y="16530"/>
                  <a:pt x="7780" y="16745"/>
                  <a:pt x="7873" y="16855"/>
                </a:cubicBezTo>
                <a:cubicBezTo>
                  <a:pt x="7913" y="16902"/>
                  <a:pt x="7983" y="16971"/>
                  <a:pt x="8108" y="16946"/>
                </a:cubicBezTo>
                <a:cubicBezTo>
                  <a:pt x="8208" y="16926"/>
                  <a:pt x="8261" y="16844"/>
                  <a:pt x="8307" y="16762"/>
                </a:cubicBezTo>
                <a:cubicBezTo>
                  <a:pt x="8811" y="17200"/>
                  <a:pt x="9645" y="17976"/>
                  <a:pt x="9645" y="17976"/>
                </a:cubicBezTo>
                <a:cubicBezTo>
                  <a:pt x="9645" y="17976"/>
                  <a:pt x="9976" y="18231"/>
                  <a:pt x="9976" y="18562"/>
                </a:cubicBezTo>
                <a:cubicBezTo>
                  <a:pt x="9976" y="19024"/>
                  <a:pt x="9976" y="19718"/>
                  <a:pt x="9976" y="19945"/>
                </a:cubicBezTo>
                <a:cubicBezTo>
                  <a:pt x="9976" y="20728"/>
                  <a:pt x="9275" y="21597"/>
                  <a:pt x="9275" y="21597"/>
                </a:cubicBezTo>
                <a:cubicBezTo>
                  <a:pt x="9275" y="21597"/>
                  <a:pt x="12156" y="21599"/>
                  <a:pt x="12312" y="21599"/>
                </a:cubicBezTo>
                <a:cubicBezTo>
                  <a:pt x="12136" y="21598"/>
                  <a:pt x="11551" y="20437"/>
                  <a:pt x="11551" y="19800"/>
                </a:cubicBezTo>
                <a:cubicBezTo>
                  <a:pt x="11551" y="19712"/>
                  <a:pt x="11551" y="19149"/>
                  <a:pt x="11551" y="18439"/>
                </a:cubicBezTo>
                <a:cubicBezTo>
                  <a:pt x="11551" y="18313"/>
                  <a:pt x="12770" y="17328"/>
                  <a:pt x="13727" y="16613"/>
                </a:cubicBezTo>
                <a:cubicBezTo>
                  <a:pt x="13783" y="16676"/>
                  <a:pt x="13849" y="16735"/>
                  <a:pt x="13907" y="16763"/>
                </a:cubicBezTo>
                <a:cubicBezTo>
                  <a:pt x="14005" y="16812"/>
                  <a:pt x="14097" y="16760"/>
                  <a:pt x="14159" y="16725"/>
                </a:cubicBezTo>
                <a:cubicBezTo>
                  <a:pt x="14245" y="16674"/>
                  <a:pt x="14295" y="16594"/>
                  <a:pt x="14387" y="16550"/>
                </a:cubicBezTo>
                <a:cubicBezTo>
                  <a:pt x="14448" y="16522"/>
                  <a:pt x="14510" y="16524"/>
                  <a:pt x="14591" y="16510"/>
                </a:cubicBezTo>
                <a:cubicBezTo>
                  <a:pt x="14611" y="16506"/>
                  <a:pt x="14663" y="16499"/>
                  <a:pt x="14697" y="16505"/>
                </a:cubicBezTo>
                <a:cubicBezTo>
                  <a:pt x="14793" y="16523"/>
                  <a:pt x="14859" y="16557"/>
                  <a:pt x="14883" y="16633"/>
                </a:cubicBezTo>
                <a:cubicBezTo>
                  <a:pt x="14913" y="16728"/>
                  <a:pt x="14829" y="16803"/>
                  <a:pt x="14908" y="16880"/>
                </a:cubicBezTo>
                <a:cubicBezTo>
                  <a:pt x="14952" y="16923"/>
                  <a:pt x="15088" y="16931"/>
                  <a:pt x="15169" y="16907"/>
                </a:cubicBezTo>
                <a:cubicBezTo>
                  <a:pt x="15293" y="16870"/>
                  <a:pt x="15350" y="16788"/>
                  <a:pt x="15444" y="16731"/>
                </a:cubicBezTo>
                <a:cubicBezTo>
                  <a:pt x="15470" y="16716"/>
                  <a:pt x="15502" y="16709"/>
                  <a:pt x="15527" y="16692"/>
                </a:cubicBezTo>
                <a:cubicBezTo>
                  <a:pt x="15645" y="16695"/>
                  <a:pt x="15851" y="16792"/>
                  <a:pt x="15883" y="16862"/>
                </a:cubicBezTo>
                <a:cubicBezTo>
                  <a:pt x="15908" y="16916"/>
                  <a:pt x="15860" y="16974"/>
                  <a:pt x="15883" y="17037"/>
                </a:cubicBezTo>
                <a:cubicBezTo>
                  <a:pt x="15904" y="17100"/>
                  <a:pt x="15992" y="17149"/>
                  <a:pt x="16071" y="17166"/>
                </a:cubicBezTo>
                <a:cubicBezTo>
                  <a:pt x="16166" y="17186"/>
                  <a:pt x="16249" y="17147"/>
                  <a:pt x="16298" y="17127"/>
                </a:cubicBezTo>
                <a:cubicBezTo>
                  <a:pt x="16471" y="17055"/>
                  <a:pt x="16644" y="16922"/>
                  <a:pt x="16713" y="16770"/>
                </a:cubicBezTo>
                <a:cubicBezTo>
                  <a:pt x="16744" y="16702"/>
                  <a:pt x="16713" y="16598"/>
                  <a:pt x="16747" y="16530"/>
                </a:cubicBezTo>
                <a:cubicBezTo>
                  <a:pt x="16797" y="16427"/>
                  <a:pt x="16984" y="16405"/>
                  <a:pt x="17062" y="16322"/>
                </a:cubicBezTo>
                <a:cubicBezTo>
                  <a:pt x="17111" y="16271"/>
                  <a:pt x="17151" y="16189"/>
                  <a:pt x="17234" y="16167"/>
                </a:cubicBezTo>
                <a:cubicBezTo>
                  <a:pt x="17325" y="16117"/>
                  <a:pt x="17412" y="16236"/>
                  <a:pt x="17486" y="16251"/>
                </a:cubicBezTo>
                <a:cubicBezTo>
                  <a:pt x="17591" y="16273"/>
                  <a:pt x="17682" y="16172"/>
                  <a:pt x="17778" y="16231"/>
                </a:cubicBezTo>
                <a:cubicBezTo>
                  <a:pt x="17922" y="16272"/>
                  <a:pt x="17836" y="16455"/>
                  <a:pt x="17967" y="16491"/>
                </a:cubicBezTo>
                <a:cubicBezTo>
                  <a:pt x="18062" y="16544"/>
                  <a:pt x="18188" y="16456"/>
                  <a:pt x="18225" y="16413"/>
                </a:cubicBezTo>
                <a:cubicBezTo>
                  <a:pt x="18369" y="16247"/>
                  <a:pt x="18056" y="15975"/>
                  <a:pt x="18299" y="15856"/>
                </a:cubicBezTo>
                <a:cubicBezTo>
                  <a:pt x="18497" y="15758"/>
                  <a:pt x="18746" y="15898"/>
                  <a:pt x="18975" y="15856"/>
                </a:cubicBezTo>
                <a:cubicBezTo>
                  <a:pt x="19040" y="15843"/>
                  <a:pt x="19096" y="15820"/>
                  <a:pt x="19144" y="15796"/>
                </a:cubicBezTo>
                <a:cubicBezTo>
                  <a:pt x="19197" y="15770"/>
                  <a:pt x="19246" y="15756"/>
                  <a:pt x="19267" y="15705"/>
                </a:cubicBezTo>
                <a:cubicBezTo>
                  <a:pt x="19276" y="15694"/>
                  <a:pt x="19276" y="15674"/>
                  <a:pt x="19276" y="15654"/>
                </a:cubicBezTo>
                <a:cubicBezTo>
                  <a:pt x="19224" y="15611"/>
                  <a:pt x="19177" y="15554"/>
                  <a:pt x="19096" y="15536"/>
                </a:cubicBezTo>
                <a:cubicBezTo>
                  <a:pt x="19001" y="15515"/>
                  <a:pt x="18914" y="15560"/>
                  <a:pt x="18829" y="15536"/>
                </a:cubicBezTo>
                <a:cubicBezTo>
                  <a:pt x="18781" y="15522"/>
                  <a:pt x="18759" y="15487"/>
                  <a:pt x="18723" y="15465"/>
                </a:cubicBezTo>
                <a:cubicBezTo>
                  <a:pt x="18697" y="15298"/>
                  <a:pt x="18775" y="15326"/>
                  <a:pt x="18852" y="15225"/>
                </a:cubicBezTo>
                <a:cubicBezTo>
                  <a:pt x="18884" y="15184"/>
                  <a:pt x="18876" y="15123"/>
                  <a:pt x="18901" y="15076"/>
                </a:cubicBezTo>
                <a:cubicBezTo>
                  <a:pt x="18939" y="15004"/>
                  <a:pt x="19021" y="14960"/>
                  <a:pt x="19047" y="14875"/>
                </a:cubicBezTo>
                <a:cubicBezTo>
                  <a:pt x="19079" y="14769"/>
                  <a:pt x="18936" y="14676"/>
                  <a:pt x="18909" y="14596"/>
                </a:cubicBezTo>
                <a:cubicBezTo>
                  <a:pt x="18878" y="14505"/>
                  <a:pt x="18986" y="14364"/>
                  <a:pt x="19038" y="14336"/>
                </a:cubicBezTo>
                <a:cubicBezTo>
                  <a:pt x="19188" y="14255"/>
                  <a:pt x="19464" y="14397"/>
                  <a:pt x="19648" y="14290"/>
                </a:cubicBezTo>
                <a:cubicBezTo>
                  <a:pt x="19715" y="14251"/>
                  <a:pt x="19748" y="14181"/>
                  <a:pt x="19797" y="14128"/>
                </a:cubicBezTo>
                <a:cubicBezTo>
                  <a:pt x="19848" y="14071"/>
                  <a:pt x="19948" y="14048"/>
                  <a:pt x="20000" y="13992"/>
                </a:cubicBezTo>
                <a:cubicBezTo>
                  <a:pt x="20082" y="13905"/>
                  <a:pt x="20098" y="13852"/>
                  <a:pt x="20284" y="13862"/>
                </a:cubicBezTo>
                <a:cubicBezTo>
                  <a:pt x="20307" y="13881"/>
                  <a:pt x="20345" y="13891"/>
                  <a:pt x="20364" y="13913"/>
                </a:cubicBezTo>
                <a:cubicBezTo>
                  <a:pt x="20405" y="13957"/>
                  <a:pt x="20436" y="14034"/>
                  <a:pt x="20470" y="14082"/>
                </a:cubicBezTo>
                <a:cubicBezTo>
                  <a:pt x="20504" y="14089"/>
                  <a:pt x="20534" y="14111"/>
                  <a:pt x="20584" y="14102"/>
                </a:cubicBezTo>
                <a:cubicBezTo>
                  <a:pt x="20716" y="14079"/>
                  <a:pt x="20958" y="13991"/>
                  <a:pt x="20911" y="13835"/>
                </a:cubicBezTo>
                <a:cubicBezTo>
                  <a:pt x="20883" y="13746"/>
                  <a:pt x="20730" y="13595"/>
                  <a:pt x="20633" y="13563"/>
                </a:cubicBezTo>
                <a:cubicBezTo>
                  <a:pt x="20514" y="13523"/>
                  <a:pt x="20416" y="13551"/>
                  <a:pt x="20356" y="13460"/>
                </a:cubicBezTo>
                <a:cubicBezTo>
                  <a:pt x="20335" y="13428"/>
                  <a:pt x="20327" y="13375"/>
                  <a:pt x="20341" y="13336"/>
                </a:cubicBezTo>
                <a:cubicBezTo>
                  <a:pt x="20376" y="13237"/>
                  <a:pt x="20469" y="13174"/>
                  <a:pt x="20576" y="13135"/>
                </a:cubicBezTo>
                <a:cubicBezTo>
                  <a:pt x="20664" y="13103"/>
                  <a:pt x="20760" y="13095"/>
                  <a:pt x="20796" y="13024"/>
                </a:cubicBezTo>
                <a:cubicBezTo>
                  <a:pt x="20849" y="12922"/>
                  <a:pt x="20717" y="12799"/>
                  <a:pt x="20779" y="12726"/>
                </a:cubicBezTo>
                <a:cubicBezTo>
                  <a:pt x="20805" y="12612"/>
                  <a:pt x="21085" y="12606"/>
                  <a:pt x="21211" y="12564"/>
                </a:cubicBezTo>
                <a:cubicBezTo>
                  <a:pt x="21300" y="12534"/>
                  <a:pt x="21324" y="12488"/>
                  <a:pt x="21381" y="12433"/>
                </a:cubicBezTo>
                <a:cubicBezTo>
                  <a:pt x="21375" y="12253"/>
                  <a:pt x="21127" y="12307"/>
                  <a:pt x="21146" y="12095"/>
                </a:cubicBezTo>
                <a:cubicBezTo>
                  <a:pt x="21181" y="12068"/>
                  <a:pt x="21204" y="12029"/>
                  <a:pt x="21243" y="12006"/>
                </a:cubicBezTo>
                <a:cubicBezTo>
                  <a:pt x="21334" y="11951"/>
                  <a:pt x="21358" y="11930"/>
                  <a:pt x="21430" y="11862"/>
                </a:cubicBezTo>
                <a:cubicBezTo>
                  <a:pt x="21431" y="11683"/>
                  <a:pt x="21194" y="11716"/>
                  <a:pt x="21048" y="11654"/>
                </a:cubicBezTo>
                <a:cubicBezTo>
                  <a:pt x="21015" y="11640"/>
                  <a:pt x="21000" y="11610"/>
                  <a:pt x="20974" y="11590"/>
                </a:cubicBezTo>
                <a:cubicBezTo>
                  <a:pt x="20974" y="11572"/>
                  <a:pt x="20974" y="11555"/>
                  <a:pt x="20974" y="11537"/>
                </a:cubicBezTo>
                <a:cubicBezTo>
                  <a:pt x="21002" y="11514"/>
                  <a:pt x="21021" y="11484"/>
                  <a:pt x="21057" y="11466"/>
                </a:cubicBezTo>
                <a:cubicBezTo>
                  <a:pt x="21168" y="11413"/>
                  <a:pt x="21322" y="11415"/>
                  <a:pt x="21423" y="11356"/>
                </a:cubicBezTo>
                <a:cubicBezTo>
                  <a:pt x="21495" y="11315"/>
                  <a:pt x="21574" y="11174"/>
                  <a:pt x="21504" y="11083"/>
                </a:cubicBezTo>
                <a:cubicBezTo>
                  <a:pt x="21448" y="11009"/>
                  <a:pt x="21318" y="10959"/>
                  <a:pt x="21203" y="10934"/>
                </a:cubicBezTo>
                <a:cubicBezTo>
                  <a:pt x="20983" y="10886"/>
                  <a:pt x="20840" y="11005"/>
                  <a:pt x="20690" y="11044"/>
                </a:cubicBezTo>
                <a:cubicBezTo>
                  <a:pt x="20593" y="11057"/>
                  <a:pt x="20496" y="11070"/>
                  <a:pt x="20398" y="11083"/>
                </a:cubicBezTo>
                <a:cubicBezTo>
                  <a:pt x="20326" y="11101"/>
                  <a:pt x="20194" y="11158"/>
                  <a:pt x="20089" y="11121"/>
                </a:cubicBezTo>
                <a:cubicBezTo>
                  <a:pt x="20051" y="11108"/>
                  <a:pt x="20039" y="11075"/>
                  <a:pt x="20015" y="11050"/>
                </a:cubicBezTo>
                <a:cubicBezTo>
                  <a:pt x="20022" y="10894"/>
                  <a:pt x="20237" y="10890"/>
                  <a:pt x="20332" y="10804"/>
                </a:cubicBezTo>
                <a:cubicBezTo>
                  <a:pt x="20396" y="10746"/>
                  <a:pt x="20378" y="10623"/>
                  <a:pt x="20430" y="10557"/>
                </a:cubicBezTo>
                <a:cubicBezTo>
                  <a:pt x="20491" y="10479"/>
                  <a:pt x="20614" y="10442"/>
                  <a:pt x="20682" y="10369"/>
                </a:cubicBezTo>
                <a:cubicBezTo>
                  <a:pt x="20800" y="10242"/>
                  <a:pt x="20905" y="9931"/>
                  <a:pt x="20756" y="9765"/>
                </a:cubicBezTo>
                <a:cubicBezTo>
                  <a:pt x="20696" y="9699"/>
                  <a:pt x="20530" y="9623"/>
                  <a:pt x="20356" y="9654"/>
                </a:cubicBezTo>
                <a:cubicBezTo>
                  <a:pt x="20278" y="9668"/>
                  <a:pt x="20170" y="9709"/>
                  <a:pt x="20063" y="9688"/>
                </a:cubicBezTo>
                <a:cubicBezTo>
                  <a:pt x="19964" y="9668"/>
                  <a:pt x="19869" y="9604"/>
                  <a:pt x="19820" y="9544"/>
                </a:cubicBezTo>
                <a:cubicBezTo>
                  <a:pt x="19804" y="9524"/>
                  <a:pt x="19805" y="9498"/>
                  <a:pt x="19788" y="9480"/>
                </a:cubicBezTo>
                <a:cubicBezTo>
                  <a:pt x="19802" y="9355"/>
                  <a:pt x="19965" y="9347"/>
                  <a:pt x="20063" y="9290"/>
                </a:cubicBezTo>
                <a:cubicBezTo>
                  <a:pt x="20154" y="9238"/>
                  <a:pt x="20162" y="9145"/>
                  <a:pt x="20210" y="9057"/>
                </a:cubicBezTo>
                <a:cubicBezTo>
                  <a:pt x="20248" y="8987"/>
                  <a:pt x="20323" y="8927"/>
                  <a:pt x="20349" y="8849"/>
                </a:cubicBezTo>
                <a:cubicBezTo>
                  <a:pt x="20367" y="8796"/>
                  <a:pt x="20338" y="8733"/>
                  <a:pt x="20315" y="8707"/>
                </a:cubicBezTo>
                <a:cubicBezTo>
                  <a:pt x="20282" y="8669"/>
                  <a:pt x="20121" y="8573"/>
                  <a:pt x="20023" y="8590"/>
                </a:cubicBezTo>
                <a:cubicBezTo>
                  <a:pt x="19929" y="8607"/>
                  <a:pt x="19800" y="8655"/>
                  <a:pt x="19682" y="8616"/>
                </a:cubicBezTo>
                <a:cubicBezTo>
                  <a:pt x="19551" y="8572"/>
                  <a:pt x="19540" y="8435"/>
                  <a:pt x="19396" y="8408"/>
                </a:cubicBezTo>
                <a:cubicBezTo>
                  <a:pt x="19339" y="8397"/>
                  <a:pt x="19267" y="8425"/>
                  <a:pt x="19227" y="8435"/>
                </a:cubicBezTo>
                <a:cubicBezTo>
                  <a:pt x="19110" y="8463"/>
                  <a:pt x="18998" y="8489"/>
                  <a:pt x="18884" y="8513"/>
                </a:cubicBezTo>
                <a:cubicBezTo>
                  <a:pt x="18798" y="8530"/>
                  <a:pt x="18647" y="8510"/>
                  <a:pt x="18680" y="8421"/>
                </a:cubicBezTo>
                <a:cubicBezTo>
                  <a:pt x="18716" y="8326"/>
                  <a:pt x="18917" y="8321"/>
                  <a:pt x="19015" y="8272"/>
                </a:cubicBezTo>
                <a:cubicBezTo>
                  <a:pt x="19101" y="8230"/>
                  <a:pt x="19177" y="8169"/>
                  <a:pt x="19276" y="8136"/>
                </a:cubicBezTo>
                <a:cubicBezTo>
                  <a:pt x="19349" y="8123"/>
                  <a:pt x="19421" y="8110"/>
                  <a:pt x="19494" y="8097"/>
                </a:cubicBezTo>
                <a:cubicBezTo>
                  <a:pt x="19560" y="8069"/>
                  <a:pt x="19588" y="7998"/>
                  <a:pt x="19648" y="7966"/>
                </a:cubicBezTo>
                <a:cubicBezTo>
                  <a:pt x="19707" y="7935"/>
                  <a:pt x="19811" y="7945"/>
                  <a:pt x="19869" y="7914"/>
                </a:cubicBezTo>
                <a:cubicBezTo>
                  <a:pt x="19919" y="7887"/>
                  <a:pt x="19939" y="7825"/>
                  <a:pt x="19974" y="7786"/>
                </a:cubicBezTo>
                <a:cubicBezTo>
                  <a:pt x="20058" y="7694"/>
                  <a:pt x="20177" y="7675"/>
                  <a:pt x="20178" y="7512"/>
                </a:cubicBezTo>
                <a:cubicBezTo>
                  <a:pt x="20145" y="7485"/>
                  <a:pt x="20127" y="7450"/>
                  <a:pt x="20080" y="7434"/>
                </a:cubicBezTo>
                <a:cubicBezTo>
                  <a:pt x="19906" y="7374"/>
                  <a:pt x="19754" y="7417"/>
                  <a:pt x="19771" y="7214"/>
                </a:cubicBezTo>
                <a:cubicBezTo>
                  <a:pt x="19797" y="7193"/>
                  <a:pt x="19815" y="7158"/>
                  <a:pt x="19845" y="7141"/>
                </a:cubicBezTo>
                <a:cubicBezTo>
                  <a:pt x="19901" y="7111"/>
                  <a:pt x="19996" y="7097"/>
                  <a:pt x="20055" y="7070"/>
                </a:cubicBezTo>
                <a:cubicBezTo>
                  <a:pt x="20096" y="6931"/>
                  <a:pt x="19905" y="6922"/>
                  <a:pt x="19797" y="6862"/>
                </a:cubicBezTo>
                <a:cubicBezTo>
                  <a:pt x="19769" y="6847"/>
                  <a:pt x="19755" y="6817"/>
                  <a:pt x="19731" y="6798"/>
                </a:cubicBezTo>
                <a:cubicBezTo>
                  <a:pt x="19732" y="6640"/>
                  <a:pt x="19875" y="6495"/>
                  <a:pt x="20000" y="6435"/>
                </a:cubicBezTo>
                <a:cubicBezTo>
                  <a:pt x="20065" y="6403"/>
                  <a:pt x="20143" y="6397"/>
                  <a:pt x="20203" y="6364"/>
                </a:cubicBezTo>
                <a:cubicBezTo>
                  <a:pt x="20250" y="6338"/>
                  <a:pt x="20345" y="6239"/>
                  <a:pt x="20284" y="6174"/>
                </a:cubicBezTo>
                <a:cubicBezTo>
                  <a:pt x="20236" y="6070"/>
                  <a:pt x="20002" y="6150"/>
                  <a:pt x="19894" y="6096"/>
                </a:cubicBezTo>
                <a:cubicBezTo>
                  <a:pt x="19759" y="6029"/>
                  <a:pt x="19842" y="5898"/>
                  <a:pt x="19763" y="5804"/>
                </a:cubicBezTo>
                <a:cubicBezTo>
                  <a:pt x="19685" y="5712"/>
                  <a:pt x="19435" y="5747"/>
                  <a:pt x="19348" y="5662"/>
                </a:cubicBezTo>
                <a:cubicBezTo>
                  <a:pt x="19286" y="5601"/>
                  <a:pt x="19328" y="5473"/>
                  <a:pt x="19324" y="5376"/>
                </a:cubicBezTo>
                <a:cubicBezTo>
                  <a:pt x="19322" y="5322"/>
                  <a:pt x="19289" y="5260"/>
                  <a:pt x="19333" y="5221"/>
                </a:cubicBezTo>
                <a:cubicBezTo>
                  <a:pt x="19369" y="5147"/>
                  <a:pt x="19504" y="5176"/>
                  <a:pt x="19608" y="5155"/>
                </a:cubicBezTo>
                <a:cubicBezTo>
                  <a:pt x="19732" y="5129"/>
                  <a:pt x="19829" y="5087"/>
                  <a:pt x="19886" y="5006"/>
                </a:cubicBezTo>
                <a:cubicBezTo>
                  <a:pt x="19908" y="4973"/>
                  <a:pt x="19942" y="4888"/>
                  <a:pt x="19900" y="4844"/>
                </a:cubicBezTo>
                <a:cubicBezTo>
                  <a:pt x="19856" y="4743"/>
                  <a:pt x="19645" y="4794"/>
                  <a:pt x="19600" y="4661"/>
                </a:cubicBezTo>
                <a:cubicBezTo>
                  <a:pt x="19559" y="4540"/>
                  <a:pt x="19793" y="4409"/>
                  <a:pt x="19706" y="4220"/>
                </a:cubicBezTo>
                <a:cubicBezTo>
                  <a:pt x="19669" y="4140"/>
                  <a:pt x="19571" y="4119"/>
                  <a:pt x="19494" y="4071"/>
                </a:cubicBezTo>
                <a:cubicBezTo>
                  <a:pt x="19311" y="4076"/>
                  <a:pt x="19342" y="4233"/>
                  <a:pt x="19178" y="4259"/>
                </a:cubicBezTo>
                <a:cubicBezTo>
                  <a:pt x="19016" y="4284"/>
                  <a:pt x="18946" y="4083"/>
                  <a:pt x="18812" y="4057"/>
                </a:cubicBezTo>
                <a:cubicBezTo>
                  <a:pt x="18693" y="4034"/>
                  <a:pt x="18536" y="4154"/>
                  <a:pt x="18428" y="4078"/>
                </a:cubicBezTo>
                <a:cubicBezTo>
                  <a:pt x="18300" y="4042"/>
                  <a:pt x="18371" y="3914"/>
                  <a:pt x="18331" y="3806"/>
                </a:cubicBezTo>
                <a:cubicBezTo>
                  <a:pt x="18320" y="3777"/>
                  <a:pt x="18291" y="3756"/>
                  <a:pt x="18274" y="3733"/>
                </a:cubicBezTo>
                <a:cubicBezTo>
                  <a:pt x="18073" y="3697"/>
                  <a:pt x="17900" y="3831"/>
                  <a:pt x="17818" y="3934"/>
                </a:cubicBezTo>
                <a:cubicBezTo>
                  <a:pt x="17747" y="4025"/>
                  <a:pt x="17715" y="4124"/>
                  <a:pt x="17543" y="4117"/>
                </a:cubicBezTo>
                <a:cubicBezTo>
                  <a:pt x="17504" y="4086"/>
                  <a:pt x="17455" y="4066"/>
                  <a:pt x="17429" y="4025"/>
                </a:cubicBezTo>
                <a:cubicBezTo>
                  <a:pt x="17175" y="3638"/>
                  <a:pt x="17816" y="3597"/>
                  <a:pt x="17950" y="3363"/>
                </a:cubicBezTo>
                <a:cubicBezTo>
                  <a:pt x="18043" y="3198"/>
                  <a:pt x="17875" y="3120"/>
                  <a:pt x="17844" y="2999"/>
                </a:cubicBezTo>
                <a:cubicBezTo>
                  <a:pt x="17832" y="2953"/>
                  <a:pt x="17869" y="2904"/>
                  <a:pt x="17884" y="2876"/>
                </a:cubicBezTo>
                <a:cubicBezTo>
                  <a:pt x="17926" y="2796"/>
                  <a:pt x="17963" y="2687"/>
                  <a:pt x="17909" y="2603"/>
                </a:cubicBezTo>
                <a:cubicBezTo>
                  <a:pt x="17892" y="2575"/>
                  <a:pt x="17877" y="2547"/>
                  <a:pt x="17844" y="2532"/>
                </a:cubicBezTo>
                <a:cubicBezTo>
                  <a:pt x="17709" y="2474"/>
                  <a:pt x="17609" y="2576"/>
                  <a:pt x="17552" y="2624"/>
                </a:cubicBezTo>
                <a:cubicBezTo>
                  <a:pt x="17512" y="2657"/>
                  <a:pt x="17458" y="2687"/>
                  <a:pt x="17397" y="2701"/>
                </a:cubicBezTo>
                <a:cubicBezTo>
                  <a:pt x="17350" y="2713"/>
                  <a:pt x="17317" y="2708"/>
                  <a:pt x="17283" y="2727"/>
                </a:cubicBezTo>
                <a:cubicBezTo>
                  <a:pt x="17212" y="2767"/>
                  <a:pt x="17207" y="2853"/>
                  <a:pt x="17111" y="2876"/>
                </a:cubicBezTo>
                <a:cubicBezTo>
                  <a:pt x="17078" y="2894"/>
                  <a:pt x="17010" y="2890"/>
                  <a:pt x="16973" y="2876"/>
                </a:cubicBezTo>
                <a:cubicBezTo>
                  <a:pt x="16909" y="2850"/>
                  <a:pt x="16868" y="2791"/>
                  <a:pt x="16795" y="2772"/>
                </a:cubicBezTo>
                <a:cubicBezTo>
                  <a:pt x="16728" y="2770"/>
                  <a:pt x="16660" y="2768"/>
                  <a:pt x="16592" y="2766"/>
                </a:cubicBezTo>
                <a:cubicBezTo>
                  <a:pt x="16545" y="2756"/>
                  <a:pt x="16513" y="2732"/>
                  <a:pt x="16478" y="2713"/>
                </a:cubicBezTo>
                <a:cubicBezTo>
                  <a:pt x="16451" y="2618"/>
                  <a:pt x="16475" y="2530"/>
                  <a:pt x="16526" y="2461"/>
                </a:cubicBezTo>
                <a:cubicBezTo>
                  <a:pt x="16559" y="2418"/>
                  <a:pt x="16625" y="2348"/>
                  <a:pt x="16584" y="2267"/>
                </a:cubicBezTo>
                <a:cubicBezTo>
                  <a:pt x="16547" y="2194"/>
                  <a:pt x="16449" y="2144"/>
                  <a:pt x="16346" y="2123"/>
                </a:cubicBezTo>
                <a:cubicBezTo>
                  <a:pt x="16283" y="2110"/>
                  <a:pt x="16232" y="2121"/>
                  <a:pt x="16185" y="2098"/>
                </a:cubicBezTo>
                <a:cubicBezTo>
                  <a:pt x="16118" y="2065"/>
                  <a:pt x="16116" y="2001"/>
                  <a:pt x="16080" y="1942"/>
                </a:cubicBezTo>
                <a:cubicBezTo>
                  <a:pt x="16012" y="1834"/>
                  <a:pt x="15839" y="1731"/>
                  <a:pt x="15982" y="1584"/>
                </a:cubicBezTo>
                <a:cubicBezTo>
                  <a:pt x="16067" y="1497"/>
                  <a:pt x="16221" y="1541"/>
                  <a:pt x="16315" y="1488"/>
                </a:cubicBezTo>
                <a:cubicBezTo>
                  <a:pt x="16329" y="1479"/>
                  <a:pt x="16334" y="1459"/>
                  <a:pt x="16346" y="1449"/>
                </a:cubicBezTo>
                <a:cubicBezTo>
                  <a:pt x="16345" y="1308"/>
                  <a:pt x="16182" y="1228"/>
                  <a:pt x="16071" y="1170"/>
                </a:cubicBezTo>
                <a:cubicBezTo>
                  <a:pt x="16035" y="1151"/>
                  <a:pt x="15973" y="1108"/>
                  <a:pt x="15900" y="1124"/>
                </a:cubicBezTo>
                <a:cubicBezTo>
                  <a:pt x="15810" y="1143"/>
                  <a:pt x="15768" y="1215"/>
                  <a:pt x="15679" y="1234"/>
                </a:cubicBezTo>
                <a:cubicBezTo>
                  <a:pt x="15543" y="1263"/>
                  <a:pt x="15377" y="1155"/>
                  <a:pt x="15224" y="1156"/>
                </a:cubicBezTo>
                <a:cubicBezTo>
                  <a:pt x="15203" y="1173"/>
                  <a:pt x="15170" y="1182"/>
                  <a:pt x="15152" y="1202"/>
                </a:cubicBezTo>
                <a:cubicBezTo>
                  <a:pt x="15113" y="1245"/>
                  <a:pt x="15093" y="1302"/>
                  <a:pt x="15038" y="1332"/>
                </a:cubicBezTo>
                <a:cubicBezTo>
                  <a:pt x="15005" y="1349"/>
                  <a:pt x="14944" y="1355"/>
                  <a:pt x="14900" y="1344"/>
                </a:cubicBezTo>
                <a:cubicBezTo>
                  <a:pt x="14721" y="1297"/>
                  <a:pt x="14723" y="1134"/>
                  <a:pt x="14786" y="994"/>
                </a:cubicBezTo>
                <a:cubicBezTo>
                  <a:pt x="14798" y="967"/>
                  <a:pt x="14816" y="916"/>
                  <a:pt x="14802" y="877"/>
                </a:cubicBezTo>
                <a:cubicBezTo>
                  <a:pt x="14781" y="815"/>
                  <a:pt x="14716" y="751"/>
                  <a:pt x="14680" y="695"/>
                </a:cubicBezTo>
                <a:cubicBezTo>
                  <a:pt x="14616" y="597"/>
                  <a:pt x="14568" y="511"/>
                  <a:pt x="14445" y="461"/>
                </a:cubicBezTo>
                <a:cubicBezTo>
                  <a:pt x="14405" y="446"/>
                  <a:pt x="14318" y="428"/>
                  <a:pt x="14273" y="454"/>
                </a:cubicBezTo>
                <a:cubicBezTo>
                  <a:pt x="14150" y="490"/>
                  <a:pt x="14245" y="677"/>
                  <a:pt x="14087" y="715"/>
                </a:cubicBezTo>
                <a:cubicBezTo>
                  <a:pt x="14039" y="740"/>
                  <a:pt x="13955" y="721"/>
                  <a:pt x="13915" y="701"/>
                </a:cubicBezTo>
                <a:cubicBezTo>
                  <a:pt x="13864" y="676"/>
                  <a:pt x="13828" y="629"/>
                  <a:pt x="13777" y="603"/>
                </a:cubicBezTo>
                <a:cubicBezTo>
                  <a:pt x="13583" y="506"/>
                  <a:pt x="13180" y="500"/>
                  <a:pt x="13199" y="740"/>
                </a:cubicBezTo>
                <a:cubicBezTo>
                  <a:pt x="13212" y="750"/>
                  <a:pt x="13220" y="770"/>
                  <a:pt x="13233" y="779"/>
                </a:cubicBezTo>
                <a:cubicBezTo>
                  <a:pt x="13274" y="806"/>
                  <a:pt x="13333" y="809"/>
                  <a:pt x="13379" y="831"/>
                </a:cubicBezTo>
                <a:cubicBezTo>
                  <a:pt x="13410" y="847"/>
                  <a:pt x="13429" y="873"/>
                  <a:pt x="13460" y="889"/>
                </a:cubicBezTo>
                <a:cubicBezTo>
                  <a:pt x="13473" y="933"/>
                  <a:pt x="13480" y="958"/>
                  <a:pt x="13477" y="1007"/>
                </a:cubicBezTo>
                <a:cubicBezTo>
                  <a:pt x="13434" y="1043"/>
                  <a:pt x="13412" y="1080"/>
                  <a:pt x="13345" y="1097"/>
                </a:cubicBezTo>
                <a:cubicBezTo>
                  <a:pt x="13281" y="1113"/>
                  <a:pt x="13191" y="1095"/>
                  <a:pt x="13136" y="1117"/>
                </a:cubicBezTo>
                <a:cubicBezTo>
                  <a:pt x="13114" y="1135"/>
                  <a:pt x="13092" y="1152"/>
                  <a:pt x="13070" y="1170"/>
                </a:cubicBezTo>
                <a:cubicBezTo>
                  <a:pt x="13047" y="1183"/>
                  <a:pt x="13018" y="1188"/>
                  <a:pt x="12996" y="1202"/>
                </a:cubicBezTo>
                <a:cubicBezTo>
                  <a:pt x="12787" y="1196"/>
                  <a:pt x="12751" y="1051"/>
                  <a:pt x="12526" y="1065"/>
                </a:cubicBezTo>
                <a:cubicBezTo>
                  <a:pt x="12507" y="1076"/>
                  <a:pt x="12487" y="1086"/>
                  <a:pt x="12468" y="1097"/>
                </a:cubicBezTo>
                <a:cubicBezTo>
                  <a:pt x="12416" y="1158"/>
                  <a:pt x="12434" y="1275"/>
                  <a:pt x="12377" y="1337"/>
                </a:cubicBezTo>
                <a:cubicBezTo>
                  <a:pt x="12349" y="1368"/>
                  <a:pt x="12267" y="1407"/>
                  <a:pt x="12183" y="1389"/>
                </a:cubicBezTo>
                <a:cubicBezTo>
                  <a:pt x="12147" y="1382"/>
                  <a:pt x="12104" y="1351"/>
                  <a:pt x="12045" y="1364"/>
                </a:cubicBezTo>
                <a:cubicBezTo>
                  <a:pt x="11986" y="1377"/>
                  <a:pt x="11955" y="1430"/>
                  <a:pt x="11899" y="1449"/>
                </a:cubicBezTo>
                <a:cubicBezTo>
                  <a:pt x="11796" y="1482"/>
                  <a:pt x="11667" y="1415"/>
                  <a:pt x="11630" y="1371"/>
                </a:cubicBezTo>
                <a:cubicBezTo>
                  <a:pt x="11494" y="1210"/>
                  <a:pt x="11773" y="1107"/>
                  <a:pt x="11736" y="962"/>
                </a:cubicBezTo>
                <a:cubicBezTo>
                  <a:pt x="11722" y="907"/>
                  <a:pt x="11689" y="885"/>
                  <a:pt x="11655" y="850"/>
                </a:cubicBezTo>
                <a:cubicBezTo>
                  <a:pt x="11429" y="841"/>
                  <a:pt x="11409" y="1030"/>
                  <a:pt x="11143" y="1019"/>
                </a:cubicBezTo>
                <a:cubicBezTo>
                  <a:pt x="11101" y="988"/>
                  <a:pt x="11051" y="976"/>
                  <a:pt x="11028" y="928"/>
                </a:cubicBezTo>
                <a:cubicBezTo>
                  <a:pt x="11010" y="890"/>
                  <a:pt x="11038" y="836"/>
                  <a:pt x="11020" y="793"/>
                </a:cubicBezTo>
                <a:cubicBezTo>
                  <a:pt x="11012" y="773"/>
                  <a:pt x="10984" y="757"/>
                  <a:pt x="10971" y="740"/>
                </a:cubicBezTo>
                <a:cubicBezTo>
                  <a:pt x="10582" y="661"/>
                  <a:pt x="10663" y="935"/>
                  <a:pt x="10427" y="1012"/>
                </a:cubicBezTo>
                <a:cubicBezTo>
                  <a:pt x="10354" y="1036"/>
                  <a:pt x="10272" y="1017"/>
                  <a:pt x="10183" y="1033"/>
                </a:cubicBezTo>
                <a:cubicBezTo>
                  <a:pt x="10082" y="1050"/>
                  <a:pt x="9895" y="1094"/>
                  <a:pt x="9800" y="1046"/>
                </a:cubicBezTo>
                <a:cubicBezTo>
                  <a:pt x="9719" y="1006"/>
                  <a:pt x="9715" y="891"/>
                  <a:pt x="9630" y="857"/>
                </a:cubicBezTo>
                <a:cubicBezTo>
                  <a:pt x="9563" y="853"/>
                  <a:pt x="9495" y="849"/>
                  <a:pt x="9427" y="845"/>
                </a:cubicBezTo>
                <a:cubicBezTo>
                  <a:pt x="9377" y="834"/>
                  <a:pt x="9351" y="800"/>
                  <a:pt x="9313" y="779"/>
                </a:cubicBezTo>
                <a:cubicBezTo>
                  <a:pt x="9306" y="752"/>
                  <a:pt x="9282" y="710"/>
                  <a:pt x="9296" y="669"/>
                </a:cubicBezTo>
                <a:cubicBezTo>
                  <a:pt x="9306" y="639"/>
                  <a:pt x="9340" y="607"/>
                  <a:pt x="9353" y="578"/>
                </a:cubicBezTo>
                <a:cubicBezTo>
                  <a:pt x="9388" y="500"/>
                  <a:pt x="9324" y="409"/>
                  <a:pt x="9256" y="390"/>
                </a:cubicBezTo>
                <a:cubicBezTo>
                  <a:pt x="9145" y="337"/>
                  <a:pt x="9007" y="506"/>
                  <a:pt x="8881" y="429"/>
                </a:cubicBezTo>
                <a:cubicBezTo>
                  <a:pt x="8823" y="412"/>
                  <a:pt x="8763" y="343"/>
                  <a:pt x="8783" y="267"/>
                </a:cubicBezTo>
                <a:cubicBezTo>
                  <a:pt x="8790" y="241"/>
                  <a:pt x="8811" y="197"/>
                  <a:pt x="8800" y="162"/>
                </a:cubicBezTo>
                <a:cubicBezTo>
                  <a:pt x="8767" y="52"/>
                  <a:pt x="8635" y="-1"/>
                  <a:pt x="8459" y="0"/>
                </a:cubicBezTo>
                <a:close/>
                <a:moveTo>
                  <a:pt x="9783" y="16089"/>
                </a:moveTo>
                <a:cubicBezTo>
                  <a:pt x="9851" y="16101"/>
                  <a:pt x="9914" y="16135"/>
                  <a:pt x="9976" y="16175"/>
                </a:cubicBezTo>
                <a:cubicBezTo>
                  <a:pt x="9976" y="16474"/>
                  <a:pt x="9976" y="16799"/>
                  <a:pt x="9976" y="17097"/>
                </a:cubicBezTo>
                <a:cubicBezTo>
                  <a:pt x="9976" y="17096"/>
                  <a:pt x="9882" y="17286"/>
                  <a:pt x="9671" y="17127"/>
                </a:cubicBezTo>
                <a:cubicBezTo>
                  <a:pt x="9541" y="17029"/>
                  <a:pt x="8872" y="16498"/>
                  <a:pt x="8804" y="16444"/>
                </a:cubicBezTo>
                <a:cubicBezTo>
                  <a:pt x="8867" y="16377"/>
                  <a:pt x="8923" y="16299"/>
                  <a:pt x="9020" y="16270"/>
                </a:cubicBezTo>
                <a:cubicBezTo>
                  <a:pt x="9144" y="16233"/>
                  <a:pt x="9233" y="16324"/>
                  <a:pt x="9361" y="16297"/>
                </a:cubicBezTo>
                <a:cubicBezTo>
                  <a:pt x="9503" y="16267"/>
                  <a:pt x="9621" y="16059"/>
                  <a:pt x="9783" y="16089"/>
                </a:cubicBezTo>
                <a:close/>
                <a:moveTo>
                  <a:pt x="12111" y="16270"/>
                </a:moveTo>
                <a:cubicBezTo>
                  <a:pt x="12207" y="16287"/>
                  <a:pt x="12265" y="16333"/>
                  <a:pt x="12337" y="16368"/>
                </a:cubicBezTo>
                <a:cubicBezTo>
                  <a:pt x="12474" y="16434"/>
                  <a:pt x="12782" y="16524"/>
                  <a:pt x="13025" y="16479"/>
                </a:cubicBezTo>
                <a:lnTo>
                  <a:pt x="11863" y="17379"/>
                </a:lnTo>
                <a:cubicBezTo>
                  <a:pt x="11863" y="17379"/>
                  <a:pt x="11551" y="17522"/>
                  <a:pt x="11551" y="17276"/>
                </a:cubicBezTo>
                <a:cubicBezTo>
                  <a:pt x="11551" y="16969"/>
                  <a:pt x="11551" y="16667"/>
                  <a:pt x="11551" y="16388"/>
                </a:cubicBezTo>
                <a:cubicBezTo>
                  <a:pt x="11678" y="16360"/>
                  <a:pt x="11794" y="16339"/>
                  <a:pt x="11916" y="16304"/>
                </a:cubicBezTo>
                <a:cubicBezTo>
                  <a:pt x="11961" y="16290"/>
                  <a:pt x="12043" y="16258"/>
                  <a:pt x="12111" y="16270"/>
                </a:cubicBezTo>
                <a:close/>
              </a:path>
            </a:pathLst>
          </a:custGeom>
          <a:solidFill>
            <a:srgbClr val="5ED834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p57"/>
          <p:cNvSpPr/>
          <p:nvPr/>
        </p:nvSpPr>
        <p:spPr>
          <a:xfrm>
            <a:off x="6759773" y="2498079"/>
            <a:ext cx="134999" cy="127218"/>
          </a:xfrm>
          <a:custGeom>
            <a:rect b="b" l="l" r="r" t="t"/>
            <a:pathLst>
              <a:path extrusionOk="0" h="21599" w="21531">
                <a:moveTo>
                  <a:pt x="8459" y="0"/>
                </a:moveTo>
                <a:cubicBezTo>
                  <a:pt x="8430" y="17"/>
                  <a:pt x="8385" y="18"/>
                  <a:pt x="8353" y="33"/>
                </a:cubicBezTo>
                <a:cubicBezTo>
                  <a:pt x="8261" y="78"/>
                  <a:pt x="8167" y="149"/>
                  <a:pt x="8141" y="246"/>
                </a:cubicBezTo>
                <a:cubicBezTo>
                  <a:pt x="8125" y="312"/>
                  <a:pt x="8192" y="361"/>
                  <a:pt x="8214" y="402"/>
                </a:cubicBezTo>
                <a:cubicBezTo>
                  <a:pt x="8257" y="487"/>
                  <a:pt x="8232" y="654"/>
                  <a:pt x="8165" y="695"/>
                </a:cubicBezTo>
                <a:cubicBezTo>
                  <a:pt x="7901" y="855"/>
                  <a:pt x="7751" y="471"/>
                  <a:pt x="7483" y="603"/>
                </a:cubicBezTo>
                <a:cubicBezTo>
                  <a:pt x="7292" y="697"/>
                  <a:pt x="7290" y="946"/>
                  <a:pt x="7099" y="1039"/>
                </a:cubicBezTo>
                <a:cubicBezTo>
                  <a:pt x="6900" y="1137"/>
                  <a:pt x="6622" y="966"/>
                  <a:pt x="6475" y="1136"/>
                </a:cubicBezTo>
                <a:cubicBezTo>
                  <a:pt x="6388" y="1235"/>
                  <a:pt x="6463" y="1349"/>
                  <a:pt x="6426" y="1481"/>
                </a:cubicBezTo>
                <a:cubicBezTo>
                  <a:pt x="6398" y="1579"/>
                  <a:pt x="6346" y="1657"/>
                  <a:pt x="6237" y="1689"/>
                </a:cubicBezTo>
                <a:cubicBezTo>
                  <a:pt x="6076" y="1737"/>
                  <a:pt x="5956" y="1644"/>
                  <a:pt x="5848" y="1611"/>
                </a:cubicBezTo>
                <a:cubicBezTo>
                  <a:pt x="5762" y="1585"/>
                  <a:pt x="5646" y="1565"/>
                  <a:pt x="5539" y="1565"/>
                </a:cubicBezTo>
                <a:cubicBezTo>
                  <a:pt x="5464" y="1624"/>
                  <a:pt x="5379" y="1692"/>
                  <a:pt x="5261" y="1714"/>
                </a:cubicBezTo>
                <a:cubicBezTo>
                  <a:pt x="5120" y="1741"/>
                  <a:pt x="4959" y="1677"/>
                  <a:pt x="4863" y="1734"/>
                </a:cubicBezTo>
                <a:cubicBezTo>
                  <a:pt x="4686" y="1785"/>
                  <a:pt x="4799" y="2053"/>
                  <a:pt x="4700" y="2162"/>
                </a:cubicBezTo>
                <a:cubicBezTo>
                  <a:pt x="4661" y="2206"/>
                  <a:pt x="4580" y="2233"/>
                  <a:pt x="4505" y="2247"/>
                </a:cubicBezTo>
                <a:cubicBezTo>
                  <a:pt x="4434" y="2260"/>
                  <a:pt x="4370" y="2236"/>
                  <a:pt x="4327" y="2267"/>
                </a:cubicBezTo>
                <a:cubicBezTo>
                  <a:pt x="4227" y="2294"/>
                  <a:pt x="4275" y="2389"/>
                  <a:pt x="4238" y="2468"/>
                </a:cubicBezTo>
                <a:cubicBezTo>
                  <a:pt x="4191" y="2569"/>
                  <a:pt x="4058" y="2610"/>
                  <a:pt x="3992" y="2695"/>
                </a:cubicBezTo>
                <a:cubicBezTo>
                  <a:pt x="3972" y="2722"/>
                  <a:pt x="3959" y="2770"/>
                  <a:pt x="3986" y="2798"/>
                </a:cubicBezTo>
                <a:cubicBezTo>
                  <a:pt x="4059" y="2958"/>
                  <a:pt x="4397" y="2807"/>
                  <a:pt x="4547" y="2889"/>
                </a:cubicBezTo>
                <a:cubicBezTo>
                  <a:pt x="4665" y="2953"/>
                  <a:pt x="4571" y="3066"/>
                  <a:pt x="4571" y="3175"/>
                </a:cubicBezTo>
                <a:cubicBezTo>
                  <a:pt x="4590" y="3194"/>
                  <a:pt x="4609" y="3215"/>
                  <a:pt x="4628" y="3234"/>
                </a:cubicBezTo>
                <a:cubicBezTo>
                  <a:pt x="4735" y="3298"/>
                  <a:pt x="4862" y="3330"/>
                  <a:pt x="4848" y="3474"/>
                </a:cubicBezTo>
                <a:cubicBezTo>
                  <a:pt x="4803" y="3508"/>
                  <a:pt x="4772" y="3538"/>
                  <a:pt x="4700" y="3552"/>
                </a:cubicBezTo>
                <a:cubicBezTo>
                  <a:pt x="4588" y="3574"/>
                  <a:pt x="4456" y="3531"/>
                  <a:pt x="4376" y="3513"/>
                </a:cubicBezTo>
                <a:cubicBezTo>
                  <a:pt x="4149" y="3464"/>
                  <a:pt x="3817" y="3477"/>
                  <a:pt x="3709" y="3598"/>
                </a:cubicBezTo>
                <a:cubicBezTo>
                  <a:pt x="3589" y="3731"/>
                  <a:pt x="3770" y="3895"/>
                  <a:pt x="3806" y="4012"/>
                </a:cubicBezTo>
                <a:cubicBezTo>
                  <a:pt x="3803" y="4083"/>
                  <a:pt x="3800" y="4155"/>
                  <a:pt x="3798" y="4227"/>
                </a:cubicBezTo>
                <a:cubicBezTo>
                  <a:pt x="3798" y="4294"/>
                  <a:pt x="3826" y="4376"/>
                  <a:pt x="3783" y="4421"/>
                </a:cubicBezTo>
                <a:cubicBezTo>
                  <a:pt x="3753" y="4488"/>
                  <a:pt x="3639" y="4476"/>
                  <a:pt x="3571" y="4512"/>
                </a:cubicBezTo>
                <a:cubicBezTo>
                  <a:pt x="3490" y="4555"/>
                  <a:pt x="3456" y="4628"/>
                  <a:pt x="3342" y="4649"/>
                </a:cubicBezTo>
                <a:cubicBezTo>
                  <a:pt x="3224" y="4671"/>
                  <a:pt x="3170" y="4580"/>
                  <a:pt x="3130" y="4533"/>
                </a:cubicBezTo>
                <a:cubicBezTo>
                  <a:pt x="3063" y="4453"/>
                  <a:pt x="2866" y="4232"/>
                  <a:pt x="2667" y="4272"/>
                </a:cubicBezTo>
                <a:cubicBezTo>
                  <a:pt x="2585" y="4288"/>
                  <a:pt x="2495" y="4332"/>
                  <a:pt x="2463" y="4389"/>
                </a:cubicBezTo>
                <a:cubicBezTo>
                  <a:pt x="2436" y="4437"/>
                  <a:pt x="2457" y="4490"/>
                  <a:pt x="2440" y="4551"/>
                </a:cubicBezTo>
                <a:cubicBezTo>
                  <a:pt x="2417" y="4634"/>
                  <a:pt x="2376" y="4717"/>
                  <a:pt x="2302" y="4759"/>
                </a:cubicBezTo>
                <a:cubicBezTo>
                  <a:pt x="2247" y="4791"/>
                  <a:pt x="2129" y="4814"/>
                  <a:pt x="2033" y="4791"/>
                </a:cubicBezTo>
                <a:cubicBezTo>
                  <a:pt x="1997" y="4783"/>
                  <a:pt x="1939" y="4759"/>
                  <a:pt x="1879" y="4773"/>
                </a:cubicBezTo>
                <a:cubicBezTo>
                  <a:pt x="1806" y="4789"/>
                  <a:pt x="1753" y="4846"/>
                  <a:pt x="1692" y="4876"/>
                </a:cubicBezTo>
                <a:cubicBezTo>
                  <a:pt x="1601" y="4920"/>
                  <a:pt x="1481" y="4931"/>
                  <a:pt x="1398" y="4981"/>
                </a:cubicBezTo>
                <a:cubicBezTo>
                  <a:pt x="1375" y="4994"/>
                  <a:pt x="1368" y="5021"/>
                  <a:pt x="1349" y="5038"/>
                </a:cubicBezTo>
                <a:cubicBezTo>
                  <a:pt x="1349" y="5065"/>
                  <a:pt x="1351" y="5077"/>
                  <a:pt x="1366" y="5091"/>
                </a:cubicBezTo>
                <a:cubicBezTo>
                  <a:pt x="1388" y="5137"/>
                  <a:pt x="1444" y="5134"/>
                  <a:pt x="1497" y="5155"/>
                </a:cubicBezTo>
                <a:cubicBezTo>
                  <a:pt x="1568" y="5183"/>
                  <a:pt x="1616" y="5214"/>
                  <a:pt x="1644" y="5278"/>
                </a:cubicBezTo>
                <a:cubicBezTo>
                  <a:pt x="1655" y="5305"/>
                  <a:pt x="1666" y="5336"/>
                  <a:pt x="1644" y="5363"/>
                </a:cubicBezTo>
                <a:cubicBezTo>
                  <a:pt x="1612" y="5489"/>
                  <a:pt x="1370" y="5457"/>
                  <a:pt x="1317" y="5571"/>
                </a:cubicBezTo>
                <a:cubicBezTo>
                  <a:pt x="1240" y="5737"/>
                  <a:pt x="1504" y="5899"/>
                  <a:pt x="1635" y="5927"/>
                </a:cubicBezTo>
                <a:cubicBezTo>
                  <a:pt x="1749" y="5952"/>
                  <a:pt x="1826" y="5888"/>
                  <a:pt x="1896" y="5870"/>
                </a:cubicBezTo>
                <a:cubicBezTo>
                  <a:pt x="1942" y="5858"/>
                  <a:pt x="1987" y="5868"/>
                  <a:pt x="2033" y="5870"/>
                </a:cubicBezTo>
                <a:cubicBezTo>
                  <a:pt x="2058" y="5885"/>
                  <a:pt x="2083" y="5900"/>
                  <a:pt x="2107" y="5916"/>
                </a:cubicBezTo>
                <a:cubicBezTo>
                  <a:pt x="2185" y="6007"/>
                  <a:pt x="2091" y="6112"/>
                  <a:pt x="2065" y="6195"/>
                </a:cubicBezTo>
                <a:cubicBezTo>
                  <a:pt x="2036" y="6289"/>
                  <a:pt x="2113" y="6333"/>
                  <a:pt x="2131" y="6389"/>
                </a:cubicBezTo>
                <a:cubicBezTo>
                  <a:pt x="2148" y="6444"/>
                  <a:pt x="2094" y="6496"/>
                  <a:pt x="2082" y="6538"/>
                </a:cubicBezTo>
                <a:cubicBezTo>
                  <a:pt x="2071" y="6575"/>
                  <a:pt x="2092" y="6617"/>
                  <a:pt x="2099" y="6643"/>
                </a:cubicBezTo>
                <a:cubicBezTo>
                  <a:pt x="2126" y="6739"/>
                  <a:pt x="2057" y="6824"/>
                  <a:pt x="1993" y="6851"/>
                </a:cubicBezTo>
                <a:cubicBezTo>
                  <a:pt x="1752" y="6952"/>
                  <a:pt x="1622" y="6709"/>
                  <a:pt x="1383" y="6753"/>
                </a:cubicBezTo>
                <a:cubicBezTo>
                  <a:pt x="1248" y="6777"/>
                  <a:pt x="1071" y="6855"/>
                  <a:pt x="1146" y="7018"/>
                </a:cubicBezTo>
                <a:cubicBezTo>
                  <a:pt x="1189" y="7111"/>
                  <a:pt x="1404" y="7301"/>
                  <a:pt x="1601" y="7265"/>
                </a:cubicBezTo>
                <a:cubicBezTo>
                  <a:pt x="1701" y="7246"/>
                  <a:pt x="1839" y="7157"/>
                  <a:pt x="1959" y="7219"/>
                </a:cubicBezTo>
                <a:cubicBezTo>
                  <a:pt x="2115" y="7300"/>
                  <a:pt x="2032" y="7519"/>
                  <a:pt x="2205" y="7578"/>
                </a:cubicBezTo>
                <a:cubicBezTo>
                  <a:pt x="2424" y="7651"/>
                  <a:pt x="2911" y="7641"/>
                  <a:pt x="2895" y="7868"/>
                </a:cubicBezTo>
                <a:cubicBezTo>
                  <a:pt x="2847" y="7904"/>
                  <a:pt x="2819" y="7933"/>
                  <a:pt x="2741" y="7948"/>
                </a:cubicBezTo>
                <a:cubicBezTo>
                  <a:pt x="2601" y="7974"/>
                  <a:pt x="2449" y="7912"/>
                  <a:pt x="2334" y="7953"/>
                </a:cubicBezTo>
                <a:cubicBezTo>
                  <a:pt x="2209" y="7997"/>
                  <a:pt x="2215" y="8167"/>
                  <a:pt x="2016" y="8207"/>
                </a:cubicBezTo>
                <a:cubicBezTo>
                  <a:pt x="1873" y="8235"/>
                  <a:pt x="1783" y="8132"/>
                  <a:pt x="1707" y="8097"/>
                </a:cubicBezTo>
                <a:cubicBezTo>
                  <a:pt x="1603" y="8048"/>
                  <a:pt x="1436" y="8101"/>
                  <a:pt x="1366" y="8142"/>
                </a:cubicBezTo>
                <a:cubicBezTo>
                  <a:pt x="1342" y="8156"/>
                  <a:pt x="1330" y="8183"/>
                  <a:pt x="1309" y="8200"/>
                </a:cubicBezTo>
                <a:cubicBezTo>
                  <a:pt x="1309" y="8219"/>
                  <a:pt x="1309" y="8239"/>
                  <a:pt x="1309" y="8259"/>
                </a:cubicBezTo>
                <a:cubicBezTo>
                  <a:pt x="1336" y="8280"/>
                  <a:pt x="1353" y="8312"/>
                  <a:pt x="1383" y="8330"/>
                </a:cubicBezTo>
                <a:cubicBezTo>
                  <a:pt x="1433" y="8359"/>
                  <a:pt x="1598" y="8433"/>
                  <a:pt x="1521" y="8513"/>
                </a:cubicBezTo>
                <a:cubicBezTo>
                  <a:pt x="1467" y="8639"/>
                  <a:pt x="1114" y="8542"/>
                  <a:pt x="1048" y="8693"/>
                </a:cubicBezTo>
                <a:cubicBezTo>
                  <a:pt x="995" y="8755"/>
                  <a:pt x="1063" y="8845"/>
                  <a:pt x="1097" y="8881"/>
                </a:cubicBezTo>
                <a:cubicBezTo>
                  <a:pt x="1138" y="8924"/>
                  <a:pt x="1275" y="8996"/>
                  <a:pt x="1334" y="9032"/>
                </a:cubicBezTo>
                <a:cubicBezTo>
                  <a:pt x="1438" y="9094"/>
                  <a:pt x="1502" y="9186"/>
                  <a:pt x="1586" y="9265"/>
                </a:cubicBezTo>
                <a:cubicBezTo>
                  <a:pt x="1587" y="9412"/>
                  <a:pt x="1433" y="9383"/>
                  <a:pt x="1326" y="9441"/>
                </a:cubicBezTo>
                <a:cubicBezTo>
                  <a:pt x="1238" y="9489"/>
                  <a:pt x="1190" y="9573"/>
                  <a:pt x="1082" y="9610"/>
                </a:cubicBezTo>
                <a:cubicBezTo>
                  <a:pt x="989" y="9642"/>
                  <a:pt x="848" y="9610"/>
                  <a:pt x="756" y="9642"/>
                </a:cubicBezTo>
                <a:cubicBezTo>
                  <a:pt x="728" y="9732"/>
                  <a:pt x="793" y="9772"/>
                  <a:pt x="813" y="9855"/>
                </a:cubicBezTo>
                <a:cubicBezTo>
                  <a:pt x="837" y="9954"/>
                  <a:pt x="717" y="10040"/>
                  <a:pt x="782" y="10141"/>
                </a:cubicBezTo>
                <a:cubicBezTo>
                  <a:pt x="836" y="10226"/>
                  <a:pt x="962" y="10210"/>
                  <a:pt x="1091" y="10239"/>
                </a:cubicBezTo>
                <a:cubicBezTo>
                  <a:pt x="1164" y="10260"/>
                  <a:pt x="1236" y="10281"/>
                  <a:pt x="1309" y="10303"/>
                </a:cubicBezTo>
                <a:cubicBezTo>
                  <a:pt x="1361" y="10313"/>
                  <a:pt x="1458" y="10305"/>
                  <a:pt x="1497" y="10298"/>
                </a:cubicBezTo>
                <a:cubicBezTo>
                  <a:pt x="1563" y="10294"/>
                  <a:pt x="1627" y="10289"/>
                  <a:pt x="1692" y="10284"/>
                </a:cubicBezTo>
                <a:cubicBezTo>
                  <a:pt x="1773" y="10268"/>
                  <a:pt x="1865" y="10243"/>
                  <a:pt x="1944" y="10225"/>
                </a:cubicBezTo>
                <a:cubicBezTo>
                  <a:pt x="2121" y="10186"/>
                  <a:pt x="2333" y="10172"/>
                  <a:pt x="2408" y="10291"/>
                </a:cubicBezTo>
                <a:cubicBezTo>
                  <a:pt x="2419" y="10308"/>
                  <a:pt x="2437" y="10354"/>
                  <a:pt x="2423" y="10388"/>
                </a:cubicBezTo>
                <a:cubicBezTo>
                  <a:pt x="2393" y="10463"/>
                  <a:pt x="2281" y="10510"/>
                  <a:pt x="2196" y="10545"/>
                </a:cubicBezTo>
                <a:cubicBezTo>
                  <a:pt x="2041" y="10610"/>
                  <a:pt x="1692" y="10709"/>
                  <a:pt x="1601" y="10810"/>
                </a:cubicBezTo>
                <a:cubicBezTo>
                  <a:pt x="1487" y="10937"/>
                  <a:pt x="1624" y="11126"/>
                  <a:pt x="1383" y="11174"/>
                </a:cubicBezTo>
                <a:cubicBezTo>
                  <a:pt x="1127" y="11225"/>
                  <a:pt x="1060" y="10918"/>
                  <a:pt x="782" y="10986"/>
                </a:cubicBezTo>
                <a:cubicBezTo>
                  <a:pt x="747" y="10994"/>
                  <a:pt x="704" y="11015"/>
                  <a:pt x="676" y="11032"/>
                </a:cubicBezTo>
                <a:cubicBezTo>
                  <a:pt x="608" y="11072"/>
                  <a:pt x="552" y="11164"/>
                  <a:pt x="530" y="11238"/>
                </a:cubicBezTo>
                <a:cubicBezTo>
                  <a:pt x="498" y="11344"/>
                  <a:pt x="549" y="11426"/>
                  <a:pt x="487" y="11505"/>
                </a:cubicBezTo>
                <a:cubicBezTo>
                  <a:pt x="446" y="11557"/>
                  <a:pt x="365" y="11603"/>
                  <a:pt x="284" y="11622"/>
                </a:cubicBezTo>
                <a:cubicBezTo>
                  <a:pt x="199" y="11642"/>
                  <a:pt x="112" y="11633"/>
                  <a:pt x="57" y="11674"/>
                </a:cubicBezTo>
                <a:cubicBezTo>
                  <a:pt x="24" y="11700"/>
                  <a:pt x="-26" y="11764"/>
                  <a:pt x="17" y="11810"/>
                </a:cubicBezTo>
                <a:cubicBezTo>
                  <a:pt x="47" y="11877"/>
                  <a:pt x="152" y="11887"/>
                  <a:pt x="235" y="11914"/>
                </a:cubicBezTo>
                <a:cubicBezTo>
                  <a:pt x="347" y="11951"/>
                  <a:pt x="499" y="11999"/>
                  <a:pt x="553" y="12083"/>
                </a:cubicBezTo>
                <a:cubicBezTo>
                  <a:pt x="646" y="12230"/>
                  <a:pt x="405" y="12289"/>
                  <a:pt x="455" y="12440"/>
                </a:cubicBezTo>
                <a:cubicBezTo>
                  <a:pt x="493" y="12551"/>
                  <a:pt x="631" y="12594"/>
                  <a:pt x="684" y="12694"/>
                </a:cubicBezTo>
                <a:cubicBezTo>
                  <a:pt x="718" y="12759"/>
                  <a:pt x="716" y="12836"/>
                  <a:pt x="782" y="12875"/>
                </a:cubicBezTo>
                <a:cubicBezTo>
                  <a:pt x="881" y="12933"/>
                  <a:pt x="1183" y="12885"/>
                  <a:pt x="1317" y="12861"/>
                </a:cubicBezTo>
                <a:cubicBezTo>
                  <a:pt x="1458" y="12837"/>
                  <a:pt x="1621" y="12875"/>
                  <a:pt x="1650" y="12946"/>
                </a:cubicBezTo>
                <a:cubicBezTo>
                  <a:pt x="1669" y="12967"/>
                  <a:pt x="1661" y="12982"/>
                  <a:pt x="1658" y="13012"/>
                </a:cubicBezTo>
                <a:cubicBezTo>
                  <a:pt x="1638" y="13029"/>
                  <a:pt x="1626" y="13056"/>
                  <a:pt x="1601" y="13069"/>
                </a:cubicBezTo>
                <a:cubicBezTo>
                  <a:pt x="1485" y="13132"/>
                  <a:pt x="1300" y="13128"/>
                  <a:pt x="1171" y="13181"/>
                </a:cubicBezTo>
                <a:cubicBezTo>
                  <a:pt x="1068" y="13223"/>
                  <a:pt x="984" y="13292"/>
                  <a:pt x="871" y="13330"/>
                </a:cubicBezTo>
                <a:cubicBezTo>
                  <a:pt x="732" y="13375"/>
                  <a:pt x="478" y="13423"/>
                  <a:pt x="544" y="13602"/>
                </a:cubicBezTo>
                <a:cubicBezTo>
                  <a:pt x="586" y="13713"/>
                  <a:pt x="766" y="13736"/>
                  <a:pt x="805" y="13849"/>
                </a:cubicBezTo>
                <a:cubicBezTo>
                  <a:pt x="841" y="13952"/>
                  <a:pt x="704" y="14022"/>
                  <a:pt x="782" y="14116"/>
                </a:cubicBezTo>
                <a:cubicBezTo>
                  <a:pt x="893" y="14249"/>
                  <a:pt x="1304" y="14157"/>
                  <a:pt x="1375" y="14322"/>
                </a:cubicBezTo>
                <a:cubicBezTo>
                  <a:pt x="1451" y="14403"/>
                  <a:pt x="1338" y="14495"/>
                  <a:pt x="1286" y="14537"/>
                </a:cubicBezTo>
                <a:cubicBezTo>
                  <a:pt x="1158" y="14637"/>
                  <a:pt x="867" y="14805"/>
                  <a:pt x="985" y="15030"/>
                </a:cubicBezTo>
                <a:cubicBezTo>
                  <a:pt x="1034" y="15123"/>
                  <a:pt x="1204" y="15206"/>
                  <a:pt x="1383" y="15147"/>
                </a:cubicBezTo>
                <a:cubicBezTo>
                  <a:pt x="1445" y="15127"/>
                  <a:pt x="1492" y="15082"/>
                  <a:pt x="1546" y="15056"/>
                </a:cubicBezTo>
                <a:cubicBezTo>
                  <a:pt x="1601" y="15029"/>
                  <a:pt x="1664" y="15018"/>
                  <a:pt x="1701" y="14978"/>
                </a:cubicBezTo>
                <a:cubicBezTo>
                  <a:pt x="1740" y="14936"/>
                  <a:pt x="1766" y="14882"/>
                  <a:pt x="1822" y="14855"/>
                </a:cubicBezTo>
                <a:cubicBezTo>
                  <a:pt x="1866" y="14832"/>
                  <a:pt x="1919" y="14840"/>
                  <a:pt x="1976" y="14843"/>
                </a:cubicBezTo>
                <a:cubicBezTo>
                  <a:pt x="2012" y="14870"/>
                  <a:pt x="2061" y="14888"/>
                  <a:pt x="2082" y="14927"/>
                </a:cubicBezTo>
                <a:cubicBezTo>
                  <a:pt x="2126" y="15008"/>
                  <a:pt x="2106" y="15080"/>
                  <a:pt x="2205" y="15115"/>
                </a:cubicBezTo>
                <a:cubicBezTo>
                  <a:pt x="2262" y="15128"/>
                  <a:pt x="2317" y="15141"/>
                  <a:pt x="2374" y="15154"/>
                </a:cubicBezTo>
                <a:cubicBezTo>
                  <a:pt x="2528" y="15182"/>
                  <a:pt x="2685" y="15064"/>
                  <a:pt x="2766" y="15211"/>
                </a:cubicBezTo>
                <a:cubicBezTo>
                  <a:pt x="2805" y="15281"/>
                  <a:pt x="2763" y="15373"/>
                  <a:pt x="2789" y="15458"/>
                </a:cubicBezTo>
                <a:cubicBezTo>
                  <a:pt x="2827" y="15580"/>
                  <a:pt x="2987" y="15649"/>
                  <a:pt x="2847" y="15796"/>
                </a:cubicBezTo>
                <a:cubicBezTo>
                  <a:pt x="2783" y="15863"/>
                  <a:pt x="2619" y="15863"/>
                  <a:pt x="2569" y="15940"/>
                </a:cubicBezTo>
                <a:cubicBezTo>
                  <a:pt x="2495" y="16055"/>
                  <a:pt x="2618" y="16206"/>
                  <a:pt x="2709" y="16238"/>
                </a:cubicBezTo>
                <a:cubicBezTo>
                  <a:pt x="2909" y="16309"/>
                  <a:pt x="3149" y="16155"/>
                  <a:pt x="3359" y="16226"/>
                </a:cubicBezTo>
                <a:cubicBezTo>
                  <a:pt x="3504" y="16274"/>
                  <a:pt x="3571" y="16386"/>
                  <a:pt x="3774" y="16375"/>
                </a:cubicBezTo>
                <a:cubicBezTo>
                  <a:pt x="3801" y="16353"/>
                  <a:pt x="3841" y="16340"/>
                  <a:pt x="3863" y="16315"/>
                </a:cubicBezTo>
                <a:cubicBezTo>
                  <a:pt x="3898" y="16278"/>
                  <a:pt x="3921" y="16231"/>
                  <a:pt x="3969" y="16206"/>
                </a:cubicBezTo>
                <a:cubicBezTo>
                  <a:pt x="4036" y="16170"/>
                  <a:pt x="4135" y="16164"/>
                  <a:pt x="4204" y="16134"/>
                </a:cubicBezTo>
                <a:cubicBezTo>
                  <a:pt x="4278" y="16102"/>
                  <a:pt x="4392" y="16051"/>
                  <a:pt x="4490" y="16107"/>
                </a:cubicBezTo>
                <a:cubicBezTo>
                  <a:pt x="4612" y="16178"/>
                  <a:pt x="4587" y="16368"/>
                  <a:pt x="4717" y="16432"/>
                </a:cubicBezTo>
                <a:cubicBezTo>
                  <a:pt x="4898" y="16522"/>
                  <a:pt x="5087" y="16369"/>
                  <a:pt x="5270" y="16413"/>
                </a:cubicBezTo>
                <a:cubicBezTo>
                  <a:pt x="5423" y="16451"/>
                  <a:pt x="5447" y="16597"/>
                  <a:pt x="5613" y="16628"/>
                </a:cubicBezTo>
                <a:cubicBezTo>
                  <a:pt x="5738" y="16652"/>
                  <a:pt x="5900" y="16478"/>
                  <a:pt x="5971" y="16432"/>
                </a:cubicBezTo>
                <a:cubicBezTo>
                  <a:pt x="6009" y="16407"/>
                  <a:pt x="6096" y="16366"/>
                  <a:pt x="6157" y="16400"/>
                </a:cubicBezTo>
                <a:cubicBezTo>
                  <a:pt x="6472" y="16448"/>
                  <a:pt x="6063" y="16968"/>
                  <a:pt x="6392" y="17037"/>
                </a:cubicBezTo>
                <a:cubicBezTo>
                  <a:pt x="6492" y="17059"/>
                  <a:pt x="6591" y="16999"/>
                  <a:pt x="6653" y="16978"/>
                </a:cubicBezTo>
                <a:cubicBezTo>
                  <a:pt x="6726" y="16959"/>
                  <a:pt x="6800" y="16938"/>
                  <a:pt x="6873" y="16919"/>
                </a:cubicBezTo>
                <a:cubicBezTo>
                  <a:pt x="7017" y="16869"/>
                  <a:pt x="7108" y="16785"/>
                  <a:pt x="7191" y="16686"/>
                </a:cubicBezTo>
                <a:cubicBezTo>
                  <a:pt x="7250" y="16615"/>
                  <a:pt x="7379" y="16451"/>
                  <a:pt x="7563" y="16491"/>
                </a:cubicBezTo>
                <a:cubicBezTo>
                  <a:pt x="7741" y="16530"/>
                  <a:pt x="7780" y="16745"/>
                  <a:pt x="7873" y="16855"/>
                </a:cubicBezTo>
                <a:cubicBezTo>
                  <a:pt x="7913" y="16902"/>
                  <a:pt x="7983" y="16971"/>
                  <a:pt x="8108" y="16946"/>
                </a:cubicBezTo>
                <a:cubicBezTo>
                  <a:pt x="8208" y="16926"/>
                  <a:pt x="8261" y="16844"/>
                  <a:pt x="8307" y="16762"/>
                </a:cubicBezTo>
                <a:cubicBezTo>
                  <a:pt x="8811" y="17200"/>
                  <a:pt x="9645" y="17976"/>
                  <a:pt x="9645" y="17976"/>
                </a:cubicBezTo>
                <a:cubicBezTo>
                  <a:pt x="9645" y="17976"/>
                  <a:pt x="9976" y="18231"/>
                  <a:pt x="9976" y="18562"/>
                </a:cubicBezTo>
                <a:cubicBezTo>
                  <a:pt x="9976" y="19024"/>
                  <a:pt x="9976" y="19718"/>
                  <a:pt x="9976" y="19945"/>
                </a:cubicBezTo>
                <a:cubicBezTo>
                  <a:pt x="9976" y="20728"/>
                  <a:pt x="9275" y="21597"/>
                  <a:pt x="9275" y="21597"/>
                </a:cubicBezTo>
                <a:cubicBezTo>
                  <a:pt x="9275" y="21597"/>
                  <a:pt x="12156" y="21599"/>
                  <a:pt x="12312" y="21599"/>
                </a:cubicBezTo>
                <a:cubicBezTo>
                  <a:pt x="12136" y="21598"/>
                  <a:pt x="11551" y="20437"/>
                  <a:pt x="11551" y="19800"/>
                </a:cubicBezTo>
                <a:cubicBezTo>
                  <a:pt x="11551" y="19712"/>
                  <a:pt x="11551" y="19149"/>
                  <a:pt x="11551" y="18439"/>
                </a:cubicBezTo>
                <a:cubicBezTo>
                  <a:pt x="11551" y="18313"/>
                  <a:pt x="12770" y="17328"/>
                  <a:pt x="13727" y="16613"/>
                </a:cubicBezTo>
                <a:cubicBezTo>
                  <a:pt x="13783" y="16676"/>
                  <a:pt x="13849" y="16735"/>
                  <a:pt x="13907" y="16763"/>
                </a:cubicBezTo>
                <a:cubicBezTo>
                  <a:pt x="14005" y="16812"/>
                  <a:pt x="14097" y="16760"/>
                  <a:pt x="14159" y="16725"/>
                </a:cubicBezTo>
                <a:cubicBezTo>
                  <a:pt x="14245" y="16674"/>
                  <a:pt x="14295" y="16594"/>
                  <a:pt x="14387" y="16550"/>
                </a:cubicBezTo>
                <a:cubicBezTo>
                  <a:pt x="14448" y="16522"/>
                  <a:pt x="14510" y="16524"/>
                  <a:pt x="14591" y="16510"/>
                </a:cubicBezTo>
                <a:cubicBezTo>
                  <a:pt x="14611" y="16506"/>
                  <a:pt x="14663" y="16499"/>
                  <a:pt x="14697" y="16505"/>
                </a:cubicBezTo>
                <a:cubicBezTo>
                  <a:pt x="14793" y="16523"/>
                  <a:pt x="14859" y="16557"/>
                  <a:pt x="14883" y="16633"/>
                </a:cubicBezTo>
                <a:cubicBezTo>
                  <a:pt x="14913" y="16728"/>
                  <a:pt x="14829" y="16803"/>
                  <a:pt x="14908" y="16880"/>
                </a:cubicBezTo>
                <a:cubicBezTo>
                  <a:pt x="14952" y="16923"/>
                  <a:pt x="15088" y="16931"/>
                  <a:pt x="15169" y="16907"/>
                </a:cubicBezTo>
                <a:cubicBezTo>
                  <a:pt x="15293" y="16870"/>
                  <a:pt x="15350" y="16788"/>
                  <a:pt x="15444" y="16731"/>
                </a:cubicBezTo>
                <a:cubicBezTo>
                  <a:pt x="15470" y="16716"/>
                  <a:pt x="15502" y="16709"/>
                  <a:pt x="15527" y="16692"/>
                </a:cubicBezTo>
                <a:cubicBezTo>
                  <a:pt x="15645" y="16695"/>
                  <a:pt x="15851" y="16792"/>
                  <a:pt x="15883" y="16862"/>
                </a:cubicBezTo>
                <a:cubicBezTo>
                  <a:pt x="15908" y="16916"/>
                  <a:pt x="15860" y="16974"/>
                  <a:pt x="15883" y="17037"/>
                </a:cubicBezTo>
                <a:cubicBezTo>
                  <a:pt x="15904" y="17100"/>
                  <a:pt x="15992" y="17149"/>
                  <a:pt x="16071" y="17166"/>
                </a:cubicBezTo>
                <a:cubicBezTo>
                  <a:pt x="16166" y="17186"/>
                  <a:pt x="16249" y="17147"/>
                  <a:pt x="16298" y="17127"/>
                </a:cubicBezTo>
                <a:cubicBezTo>
                  <a:pt x="16471" y="17055"/>
                  <a:pt x="16644" y="16922"/>
                  <a:pt x="16713" y="16770"/>
                </a:cubicBezTo>
                <a:cubicBezTo>
                  <a:pt x="16744" y="16702"/>
                  <a:pt x="16713" y="16598"/>
                  <a:pt x="16747" y="16530"/>
                </a:cubicBezTo>
                <a:cubicBezTo>
                  <a:pt x="16797" y="16427"/>
                  <a:pt x="16984" y="16405"/>
                  <a:pt x="17062" y="16322"/>
                </a:cubicBezTo>
                <a:cubicBezTo>
                  <a:pt x="17111" y="16271"/>
                  <a:pt x="17151" y="16189"/>
                  <a:pt x="17234" y="16167"/>
                </a:cubicBezTo>
                <a:cubicBezTo>
                  <a:pt x="17325" y="16117"/>
                  <a:pt x="17412" y="16236"/>
                  <a:pt x="17486" y="16251"/>
                </a:cubicBezTo>
                <a:cubicBezTo>
                  <a:pt x="17591" y="16273"/>
                  <a:pt x="17682" y="16172"/>
                  <a:pt x="17778" y="16231"/>
                </a:cubicBezTo>
                <a:cubicBezTo>
                  <a:pt x="17922" y="16272"/>
                  <a:pt x="17836" y="16455"/>
                  <a:pt x="17967" y="16491"/>
                </a:cubicBezTo>
                <a:cubicBezTo>
                  <a:pt x="18062" y="16544"/>
                  <a:pt x="18188" y="16456"/>
                  <a:pt x="18225" y="16413"/>
                </a:cubicBezTo>
                <a:cubicBezTo>
                  <a:pt x="18369" y="16247"/>
                  <a:pt x="18056" y="15975"/>
                  <a:pt x="18299" y="15856"/>
                </a:cubicBezTo>
                <a:cubicBezTo>
                  <a:pt x="18497" y="15758"/>
                  <a:pt x="18746" y="15898"/>
                  <a:pt x="18975" y="15856"/>
                </a:cubicBezTo>
                <a:cubicBezTo>
                  <a:pt x="19040" y="15843"/>
                  <a:pt x="19096" y="15820"/>
                  <a:pt x="19144" y="15796"/>
                </a:cubicBezTo>
                <a:cubicBezTo>
                  <a:pt x="19197" y="15770"/>
                  <a:pt x="19246" y="15756"/>
                  <a:pt x="19267" y="15705"/>
                </a:cubicBezTo>
                <a:cubicBezTo>
                  <a:pt x="19276" y="15694"/>
                  <a:pt x="19276" y="15674"/>
                  <a:pt x="19276" y="15654"/>
                </a:cubicBezTo>
                <a:cubicBezTo>
                  <a:pt x="19224" y="15611"/>
                  <a:pt x="19177" y="15554"/>
                  <a:pt x="19096" y="15536"/>
                </a:cubicBezTo>
                <a:cubicBezTo>
                  <a:pt x="19001" y="15515"/>
                  <a:pt x="18914" y="15560"/>
                  <a:pt x="18829" y="15536"/>
                </a:cubicBezTo>
                <a:cubicBezTo>
                  <a:pt x="18781" y="15522"/>
                  <a:pt x="18759" y="15487"/>
                  <a:pt x="18723" y="15465"/>
                </a:cubicBezTo>
                <a:cubicBezTo>
                  <a:pt x="18697" y="15298"/>
                  <a:pt x="18775" y="15326"/>
                  <a:pt x="18852" y="15225"/>
                </a:cubicBezTo>
                <a:cubicBezTo>
                  <a:pt x="18884" y="15184"/>
                  <a:pt x="18876" y="15123"/>
                  <a:pt x="18901" y="15076"/>
                </a:cubicBezTo>
                <a:cubicBezTo>
                  <a:pt x="18939" y="15004"/>
                  <a:pt x="19021" y="14960"/>
                  <a:pt x="19047" y="14875"/>
                </a:cubicBezTo>
                <a:cubicBezTo>
                  <a:pt x="19079" y="14769"/>
                  <a:pt x="18936" y="14676"/>
                  <a:pt x="18909" y="14596"/>
                </a:cubicBezTo>
                <a:cubicBezTo>
                  <a:pt x="18878" y="14505"/>
                  <a:pt x="18986" y="14364"/>
                  <a:pt x="19038" y="14336"/>
                </a:cubicBezTo>
                <a:cubicBezTo>
                  <a:pt x="19188" y="14255"/>
                  <a:pt x="19464" y="14397"/>
                  <a:pt x="19648" y="14290"/>
                </a:cubicBezTo>
                <a:cubicBezTo>
                  <a:pt x="19715" y="14251"/>
                  <a:pt x="19748" y="14181"/>
                  <a:pt x="19797" y="14128"/>
                </a:cubicBezTo>
                <a:cubicBezTo>
                  <a:pt x="19848" y="14071"/>
                  <a:pt x="19948" y="14048"/>
                  <a:pt x="20000" y="13992"/>
                </a:cubicBezTo>
                <a:cubicBezTo>
                  <a:pt x="20082" y="13905"/>
                  <a:pt x="20098" y="13852"/>
                  <a:pt x="20284" y="13862"/>
                </a:cubicBezTo>
                <a:cubicBezTo>
                  <a:pt x="20307" y="13881"/>
                  <a:pt x="20345" y="13891"/>
                  <a:pt x="20364" y="13913"/>
                </a:cubicBezTo>
                <a:cubicBezTo>
                  <a:pt x="20405" y="13957"/>
                  <a:pt x="20436" y="14034"/>
                  <a:pt x="20470" y="14082"/>
                </a:cubicBezTo>
                <a:cubicBezTo>
                  <a:pt x="20504" y="14089"/>
                  <a:pt x="20534" y="14111"/>
                  <a:pt x="20584" y="14102"/>
                </a:cubicBezTo>
                <a:cubicBezTo>
                  <a:pt x="20716" y="14079"/>
                  <a:pt x="20958" y="13991"/>
                  <a:pt x="20911" y="13835"/>
                </a:cubicBezTo>
                <a:cubicBezTo>
                  <a:pt x="20883" y="13746"/>
                  <a:pt x="20730" y="13595"/>
                  <a:pt x="20633" y="13563"/>
                </a:cubicBezTo>
                <a:cubicBezTo>
                  <a:pt x="20514" y="13523"/>
                  <a:pt x="20416" y="13551"/>
                  <a:pt x="20356" y="13460"/>
                </a:cubicBezTo>
                <a:cubicBezTo>
                  <a:pt x="20335" y="13428"/>
                  <a:pt x="20327" y="13375"/>
                  <a:pt x="20341" y="13336"/>
                </a:cubicBezTo>
                <a:cubicBezTo>
                  <a:pt x="20376" y="13237"/>
                  <a:pt x="20469" y="13174"/>
                  <a:pt x="20576" y="13135"/>
                </a:cubicBezTo>
                <a:cubicBezTo>
                  <a:pt x="20664" y="13103"/>
                  <a:pt x="20760" y="13095"/>
                  <a:pt x="20796" y="13024"/>
                </a:cubicBezTo>
                <a:cubicBezTo>
                  <a:pt x="20849" y="12922"/>
                  <a:pt x="20717" y="12799"/>
                  <a:pt x="20779" y="12726"/>
                </a:cubicBezTo>
                <a:cubicBezTo>
                  <a:pt x="20805" y="12612"/>
                  <a:pt x="21085" y="12606"/>
                  <a:pt x="21211" y="12564"/>
                </a:cubicBezTo>
                <a:cubicBezTo>
                  <a:pt x="21300" y="12534"/>
                  <a:pt x="21324" y="12488"/>
                  <a:pt x="21381" y="12433"/>
                </a:cubicBezTo>
                <a:cubicBezTo>
                  <a:pt x="21375" y="12253"/>
                  <a:pt x="21127" y="12307"/>
                  <a:pt x="21146" y="12095"/>
                </a:cubicBezTo>
                <a:cubicBezTo>
                  <a:pt x="21181" y="12068"/>
                  <a:pt x="21204" y="12029"/>
                  <a:pt x="21243" y="12006"/>
                </a:cubicBezTo>
                <a:cubicBezTo>
                  <a:pt x="21334" y="11951"/>
                  <a:pt x="21358" y="11930"/>
                  <a:pt x="21430" y="11862"/>
                </a:cubicBezTo>
                <a:cubicBezTo>
                  <a:pt x="21431" y="11683"/>
                  <a:pt x="21194" y="11716"/>
                  <a:pt x="21048" y="11654"/>
                </a:cubicBezTo>
                <a:cubicBezTo>
                  <a:pt x="21015" y="11640"/>
                  <a:pt x="21000" y="11610"/>
                  <a:pt x="20974" y="11590"/>
                </a:cubicBezTo>
                <a:cubicBezTo>
                  <a:pt x="20974" y="11572"/>
                  <a:pt x="20974" y="11555"/>
                  <a:pt x="20974" y="11537"/>
                </a:cubicBezTo>
                <a:cubicBezTo>
                  <a:pt x="21002" y="11514"/>
                  <a:pt x="21021" y="11484"/>
                  <a:pt x="21057" y="11466"/>
                </a:cubicBezTo>
                <a:cubicBezTo>
                  <a:pt x="21168" y="11413"/>
                  <a:pt x="21322" y="11415"/>
                  <a:pt x="21423" y="11356"/>
                </a:cubicBezTo>
                <a:cubicBezTo>
                  <a:pt x="21495" y="11315"/>
                  <a:pt x="21574" y="11174"/>
                  <a:pt x="21504" y="11083"/>
                </a:cubicBezTo>
                <a:cubicBezTo>
                  <a:pt x="21448" y="11009"/>
                  <a:pt x="21318" y="10959"/>
                  <a:pt x="21203" y="10934"/>
                </a:cubicBezTo>
                <a:cubicBezTo>
                  <a:pt x="20983" y="10886"/>
                  <a:pt x="20840" y="11005"/>
                  <a:pt x="20690" y="11044"/>
                </a:cubicBezTo>
                <a:cubicBezTo>
                  <a:pt x="20593" y="11057"/>
                  <a:pt x="20496" y="11070"/>
                  <a:pt x="20398" y="11083"/>
                </a:cubicBezTo>
                <a:cubicBezTo>
                  <a:pt x="20326" y="11101"/>
                  <a:pt x="20194" y="11158"/>
                  <a:pt x="20089" y="11121"/>
                </a:cubicBezTo>
                <a:cubicBezTo>
                  <a:pt x="20051" y="11108"/>
                  <a:pt x="20039" y="11075"/>
                  <a:pt x="20015" y="11050"/>
                </a:cubicBezTo>
                <a:cubicBezTo>
                  <a:pt x="20022" y="10894"/>
                  <a:pt x="20237" y="10890"/>
                  <a:pt x="20332" y="10804"/>
                </a:cubicBezTo>
                <a:cubicBezTo>
                  <a:pt x="20396" y="10746"/>
                  <a:pt x="20378" y="10623"/>
                  <a:pt x="20430" y="10557"/>
                </a:cubicBezTo>
                <a:cubicBezTo>
                  <a:pt x="20491" y="10479"/>
                  <a:pt x="20614" y="10442"/>
                  <a:pt x="20682" y="10369"/>
                </a:cubicBezTo>
                <a:cubicBezTo>
                  <a:pt x="20800" y="10242"/>
                  <a:pt x="20905" y="9931"/>
                  <a:pt x="20756" y="9765"/>
                </a:cubicBezTo>
                <a:cubicBezTo>
                  <a:pt x="20696" y="9699"/>
                  <a:pt x="20530" y="9623"/>
                  <a:pt x="20356" y="9654"/>
                </a:cubicBezTo>
                <a:cubicBezTo>
                  <a:pt x="20278" y="9668"/>
                  <a:pt x="20170" y="9709"/>
                  <a:pt x="20063" y="9688"/>
                </a:cubicBezTo>
                <a:cubicBezTo>
                  <a:pt x="19964" y="9668"/>
                  <a:pt x="19869" y="9604"/>
                  <a:pt x="19820" y="9544"/>
                </a:cubicBezTo>
                <a:cubicBezTo>
                  <a:pt x="19804" y="9524"/>
                  <a:pt x="19805" y="9498"/>
                  <a:pt x="19788" y="9480"/>
                </a:cubicBezTo>
                <a:cubicBezTo>
                  <a:pt x="19802" y="9355"/>
                  <a:pt x="19965" y="9347"/>
                  <a:pt x="20063" y="9290"/>
                </a:cubicBezTo>
                <a:cubicBezTo>
                  <a:pt x="20154" y="9238"/>
                  <a:pt x="20162" y="9145"/>
                  <a:pt x="20210" y="9057"/>
                </a:cubicBezTo>
                <a:cubicBezTo>
                  <a:pt x="20248" y="8987"/>
                  <a:pt x="20323" y="8927"/>
                  <a:pt x="20349" y="8849"/>
                </a:cubicBezTo>
                <a:cubicBezTo>
                  <a:pt x="20367" y="8796"/>
                  <a:pt x="20338" y="8733"/>
                  <a:pt x="20315" y="8707"/>
                </a:cubicBezTo>
                <a:cubicBezTo>
                  <a:pt x="20282" y="8669"/>
                  <a:pt x="20121" y="8573"/>
                  <a:pt x="20023" y="8590"/>
                </a:cubicBezTo>
                <a:cubicBezTo>
                  <a:pt x="19929" y="8607"/>
                  <a:pt x="19800" y="8655"/>
                  <a:pt x="19682" y="8616"/>
                </a:cubicBezTo>
                <a:cubicBezTo>
                  <a:pt x="19551" y="8572"/>
                  <a:pt x="19540" y="8435"/>
                  <a:pt x="19396" y="8408"/>
                </a:cubicBezTo>
                <a:cubicBezTo>
                  <a:pt x="19339" y="8397"/>
                  <a:pt x="19267" y="8425"/>
                  <a:pt x="19227" y="8435"/>
                </a:cubicBezTo>
                <a:cubicBezTo>
                  <a:pt x="19110" y="8463"/>
                  <a:pt x="18998" y="8489"/>
                  <a:pt x="18884" y="8513"/>
                </a:cubicBezTo>
                <a:cubicBezTo>
                  <a:pt x="18798" y="8530"/>
                  <a:pt x="18647" y="8510"/>
                  <a:pt x="18680" y="8421"/>
                </a:cubicBezTo>
                <a:cubicBezTo>
                  <a:pt x="18716" y="8326"/>
                  <a:pt x="18917" y="8321"/>
                  <a:pt x="19015" y="8272"/>
                </a:cubicBezTo>
                <a:cubicBezTo>
                  <a:pt x="19101" y="8230"/>
                  <a:pt x="19177" y="8169"/>
                  <a:pt x="19276" y="8136"/>
                </a:cubicBezTo>
                <a:cubicBezTo>
                  <a:pt x="19349" y="8123"/>
                  <a:pt x="19421" y="8110"/>
                  <a:pt x="19494" y="8097"/>
                </a:cubicBezTo>
                <a:cubicBezTo>
                  <a:pt x="19560" y="8069"/>
                  <a:pt x="19588" y="7998"/>
                  <a:pt x="19648" y="7966"/>
                </a:cubicBezTo>
                <a:cubicBezTo>
                  <a:pt x="19707" y="7935"/>
                  <a:pt x="19811" y="7945"/>
                  <a:pt x="19869" y="7914"/>
                </a:cubicBezTo>
                <a:cubicBezTo>
                  <a:pt x="19919" y="7887"/>
                  <a:pt x="19939" y="7825"/>
                  <a:pt x="19974" y="7786"/>
                </a:cubicBezTo>
                <a:cubicBezTo>
                  <a:pt x="20058" y="7694"/>
                  <a:pt x="20177" y="7675"/>
                  <a:pt x="20178" y="7512"/>
                </a:cubicBezTo>
                <a:cubicBezTo>
                  <a:pt x="20145" y="7485"/>
                  <a:pt x="20127" y="7450"/>
                  <a:pt x="20080" y="7434"/>
                </a:cubicBezTo>
                <a:cubicBezTo>
                  <a:pt x="19906" y="7374"/>
                  <a:pt x="19754" y="7417"/>
                  <a:pt x="19771" y="7214"/>
                </a:cubicBezTo>
                <a:cubicBezTo>
                  <a:pt x="19797" y="7193"/>
                  <a:pt x="19815" y="7158"/>
                  <a:pt x="19845" y="7141"/>
                </a:cubicBezTo>
                <a:cubicBezTo>
                  <a:pt x="19901" y="7111"/>
                  <a:pt x="19996" y="7097"/>
                  <a:pt x="20055" y="7070"/>
                </a:cubicBezTo>
                <a:cubicBezTo>
                  <a:pt x="20096" y="6931"/>
                  <a:pt x="19905" y="6922"/>
                  <a:pt x="19797" y="6862"/>
                </a:cubicBezTo>
                <a:cubicBezTo>
                  <a:pt x="19769" y="6847"/>
                  <a:pt x="19755" y="6817"/>
                  <a:pt x="19731" y="6798"/>
                </a:cubicBezTo>
                <a:cubicBezTo>
                  <a:pt x="19732" y="6640"/>
                  <a:pt x="19875" y="6495"/>
                  <a:pt x="20000" y="6435"/>
                </a:cubicBezTo>
                <a:cubicBezTo>
                  <a:pt x="20065" y="6403"/>
                  <a:pt x="20143" y="6397"/>
                  <a:pt x="20203" y="6364"/>
                </a:cubicBezTo>
                <a:cubicBezTo>
                  <a:pt x="20250" y="6338"/>
                  <a:pt x="20345" y="6239"/>
                  <a:pt x="20284" y="6174"/>
                </a:cubicBezTo>
                <a:cubicBezTo>
                  <a:pt x="20236" y="6070"/>
                  <a:pt x="20002" y="6150"/>
                  <a:pt x="19894" y="6096"/>
                </a:cubicBezTo>
                <a:cubicBezTo>
                  <a:pt x="19759" y="6029"/>
                  <a:pt x="19842" y="5898"/>
                  <a:pt x="19763" y="5804"/>
                </a:cubicBezTo>
                <a:cubicBezTo>
                  <a:pt x="19685" y="5712"/>
                  <a:pt x="19435" y="5747"/>
                  <a:pt x="19348" y="5662"/>
                </a:cubicBezTo>
                <a:cubicBezTo>
                  <a:pt x="19286" y="5601"/>
                  <a:pt x="19328" y="5473"/>
                  <a:pt x="19324" y="5376"/>
                </a:cubicBezTo>
                <a:cubicBezTo>
                  <a:pt x="19322" y="5322"/>
                  <a:pt x="19289" y="5260"/>
                  <a:pt x="19333" y="5221"/>
                </a:cubicBezTo>
                <a:cubicBezTo>
                  <a:pt x="19369" y="5147"/>
                  <a:pt x="19504" y="5176"/>
                  <a:pt x="19608" y="5155"/>
                </a:cubicBezTo>
                <a:cubicBezTo>
                  <a:pt x="19732" y="5129"/>
                  <a:pt x="19829" y="5087"/>
                  <a:pt x="19886" y="5006"/>
                </a:cubicBezTo>
                <a:cubicBezTo>
                  <a:pt x="19908" y="4973"/>
                  <a:pt x="19942" y="4888"/>
                  <a:pt x="19900" y="4844"/>
                </a:cubicBezTo>
                <a:cubicBezTo>
                  <a:pt x="19856" y="4743"/>
                  <a:pt x="19645" y="4794"/>
                  <a:pt x="19600" y="4661"/>
                </a:cubicBezTo>
                <a:cubicBezTo>
                  <a:pt x="19559" y="4540"/>
                  <a:pt x="19793" y="4409"/>
                  <a:pt x="19706" y="4220"/>
                </a:cubicBezTo>
                <a:cubicBezTo>
                  <a:pt x="19669" y="4140"/>
                  <a:pt x="19571" y="4119"/>
                  <a:pt x="19494" y="4071"/>
                </a:cubicBezTo>
                <a:cubicBezTo>
                  <a:pt x="19311" y="4076"/>
                  <a:pt x="19342" y="4233"/>
                  <a:pt x="19178" y="4259"/>
                </a:cubicBezTo>
                <a:cubicBezTo>
                  <a:pt x="19016" y="4284"/>
                  <a:pt x="18946" y="4083"/>
                  <a:pt x="18812" y="4057"/>
                </a:cubicBezTo>
                <a:cubicBezTo>
                  <a:pt x="18693" y="4034"/>
                  <a:pt x="18536" y="4154"/>
                  <a:pt x="18428" y="4078"/>
                </a:cubicBezTo>
                <a:cubicBezTo>
                  <a:pt x="18300" y="4042"/>
                  <a:pt x="18371" y="3914"/>
                  <a:pt x="18331" y="3806"/>
                </a:cubicBezTo>
                <a:cubicBezTo>
                  <a:pt x="18320" y="3777"/>
                  <a:pt x="18291" y="3756"/>
                  <a:pt x="18274" y="3733"/>
                </a:cubicBezTo>
                <a:cubicBezTo>
                  <a:pt x="18073" y="3697"/>
                  <a:pt x="17900" y="3831"/>
                  <a:pt x="17818" y="3934"/>
                </a:cubicBezTo>
                <a:cubicBezTo>
                  <a:pt x="17747" y="4025"/>
                  <a:pt x="17715" y="4124"/>
                  <a:pt x="17543" y="4117"/>
                </a:cubicBezTo>
                <a:cubicBezTo>
                  <a:pt x="17504" y="4086"/>
                  <a:pt x="17455" y="4066"/>
                  <a:pt x="17429" y="4025"/>
                </a:cubicBezTo>
                <a:cubicBezTo>
                  <a:pt x="17175" y="3638"/>
                  <a:pt x="17816" y="3597"/>
                  <a:pt x="17950" y="3363"/>
                </a:cubicBezTo>
                <a:cubicBezTo>
                  <a:pt x="18043" y="3198"/>
                  <a:pt x="17875" y="3120"/>
                  <a:pt x="17844" y="2999"/>
                </a:cubicBezTo>
                <a:cubicBezTo>
                  <a:pt x="17832" y="2953"/>
                  <a:pt x="17869" y="2904"/>
                  <a:pt x="17884" y="2876"/>
                </a:cubicBezTo>
                <a:cubicBezTo>
                  <a:pt x="17926" y="2796"/>
                  <a:pt x="17963" y="2687"/>
                  <a:pt x="17909" y="2603"/>
                </a:cubicBezTo>
                <a:cubicBezTo>
                  <a:pt x="17892" y="2575"/>
                  <a:pt x="17877" y="2547"/>
                  <a:pt x="17844" y="2532"/>
                </a:cubicBezTo>
                <a:cubicBezTo>
                  <a:pt x="17709" y="2474"/>
                  <a:pt x="17609" y="2576"/>
                  <a:pt x="17552" y="2624"/>
                </a:cubicBezTo>
                <a:cubicBezTo>
                  <a:pt x="17512" y="2657"/>
                  <a:pt x="17458" y="2687"/>
                  <a:pt x="17397" y="2701"/>
                </a:cubicBezTo>
                <a:cubicBezTo>
                  <a:pt x="17350" y="2713"/>
                  <a:pt x="17317" y="2708"/>
                  <a:pt x="17283" y="2727"/>
                </a:cubicBezTo>
                <a:cubicBezTo>
                  <a:pt x="17212" y="2767"/>
                  <a:pt x="17207" y="2853"/>
                  <a:pt x="17111" y="2876"/>
                </a:cubicBezTo>
                <a:cubicBezTo>
                  <a:pt x="17078" y="2894"/>
                  <a:pt x="17010" y="2890"/>
                  <a:pt x="16973" y="2876"/>
                </a:cubicBezTo>
                <a:cubicBezTo>
                  <a:pt x="16909" y="2850"/>
                  <a:pt x="16868" y="2791"/>
                  <a:pt x="16795" y="2772"/>
                </a:cubicBezTo>
                <a:cubicBezTo>
                  <a:pt x="16728" y="2770"/>
                  <a:pt x="16660" y="2768"/>
                  <a:pt x="16592" y="2766"/>
                </a:cubicBezTo>
                <a:cubicBezTo>
                  <a:pt x="16545" y="2756"/>
                  <a:pt x="16513" y="2732"/>
                  <a:pt x="16478" y="2713"/>
                </a:cubicBezTo>
                <a:cubicBezTo>
                  <a:pt x="16451" y="2618"/>
                  <a:pt x="16475" y="2530"/>
                  <a:pt x="16526" y="2461"/>
                </a:cubicBezTo>
                <a:cubicBezTo>
                  <a:pt x="16559" y="2418"/>
                  <a:pt x="16625" y="2348"/>
                  <a:pt x="16584" y="2267"/>
                </a:cubicBezTo>
                <a:cubicBezTo>
                  <a:pt x="16547" y="2194"/>
                  <a:pt x="16449" y="2144"/>
                  <a:pt x="16346" y="2123"/>
                </a:cubicBezTo>
                <a:cubicBezTo>
                  <a:pt x="16283" y="2110"/>
                  <a:pt x="16232" y="2121"/>
                  <a:pt x="16185" y="2098"/>
                </a:cubicBezTo>
                <a:cubicBezTo>
                  <a:pt x="16118" y="2065"/>
                  <a:pt x="16116" y="2001"/>
                  <a:pt x="16080" y="1942"/>
                </a:cubicBezTo>
                <a:cubicBezTo>
                  <a:pt x="16012" y="1834"/>
                  <a:pt x="15839" y="1731"/>
                  <a:pt x="15982" y="1584"/>
                </a:cubicBezTo>
                <a:cubicBezTo>
                  <a:pt x="16067" y="1497"/>
                  <a:pt x="16221" y="1541"/>
                  <a:pt x="16315" y="1488"/>
                </a:cubicBezTo>
                <a:cubicBezTo>
                  <a:pt x="16329" y="1479"/>
                  <a:pt x="16334" y="1459"/>
                  <a:pt x="16346" y="1449"/>
                </a:cubicBezTo>
                <a:cubicBezTo>
                  <a:pt x="16345" y="1308"/>
                  <a:pt x="16182" y="1228"/>
                  <a:pt x="16071" y="1170"/>
                </a:cubicBezTo>
                <a:cubicBezTo>
                  <a:pt x="16035" y="1151"/>
                  <a:pt x="15973" y="1108"/>
                  <a:pt x="15900" y="1124"/>
                </a:cubicBezTo>
                <a:cubicBezTo>
                  <a:pt x="15810" y="1143"/>
                  <a:pt x="15768" y="1215"/>
                  <a:pt x="15679" y="1234"/>
                </a:cubicBezTo>
                <a:cubicBezTo>
                  <a:pt x="15543" y="1263"/>
                  <a:pt x="15377" y="1155"/>
                  <a:pt x="15224" y="1156"/>
                </a:cubicBezTo>
                <a:cubicBezTo>
                  <a:pt x="15203" y="1173"/>
                  <a:pt x="15170" y="1182"/>
                  <a:pt x="15152" y="1202"/>
                </a:cubicBezTo>
                <a:cubicBezTo>
                  <a:pt x="15113" y="1245"/>
                  <a:pt x="15093" y="1302"/>
                  <a:pt x="15038" y="1332"/>
                </a:cubicBezTo>
                <a:cubicBezTo>
                  <a:pt x="15005" y="1349"/>
                  <a:pt x="14944" y="1355"/>
                  <a:pt x="14900" y="1344"/>
                </a:cubicBezTo>
                <a:cubicBezTo>
                  <a:pt x="14721" y="1297"/>
                  <a:pt x="14723" y="1134"/>
                  <a:pt x="14786" y="994"/>
                </a:cubicBezTo>
                <a:cubicBezTo>
                  <a:pt x="14798" y="967"/>
                  <a:pt x="14816" y="916"/>
                  <a:pt x="14802" y="877"/>
                </a:cubicBezTo>
                <a:cubicBezTo>
                  <a:pt x="14781" y="815"/>
                  <a:pt x="14716" y="751"/>
                  <a:pt x="14680" y="695"/>
                </a:cubicBezTo>
                <a:cubicBezTo>
                  <a:pt x="14616" y="597"/>
                  <a:pt x="14568" y="511"/>
                  <a:pt x="14445" y="461"/>
                </a:cubicBezTo>
                <a:cubicBezTo>
                  <a:pt x="14405" y="446"/>
                  <a:pt x="14318" y="428"/>
                  <a:pt x="14273" y="454"/>
                </a:cubicBezTo>
                <a:cubicBezTo>
                  <a:pt x="14150" y="490"/>
                  <a:pt x="14245" y="677"/>
                  <a:pt x="14087" y="715"/>
                </a:cubicBezTo>
                <a:cubicBezTo>
                  <a:pt x="14039" y="740"/>
                  <a:pt x="13955" y="721"/>
                  <a:pt x="13915" y="701"/>
                </a:cubicBezTo>
                <a:cubicBezTo>
                  <a:pt x="13864" y="676"/>
                  <a:pt x="13828" y="629"/>
                  <a:pt x="13777" y="603"/>
                </a:cubicBezTo>
                <a:cubicBezTo>
                  <a:pt x="13583" y="506"/>
                  <a:pt x="13180" y="500"/>
                  <a:pt x="13199" y="740"/>
                </a:cubicBezTo>
                <a:cubicBezTo>
                  <a:pt x="13212" y="750"/>
                  <a:pt x="13220" y="770"/>
                  <a:pt x="13233" y="779"/>
                </a:cubicBezTo>
                <a:cubicBezTo>
                  <a:pt x="13274" y="806"/>
                  <a:pt x="13333" y="809"/>
                  <a:pt x="13379" y="831"/>
                </a:cubicBezTo>
                <a:cubicBezTo>
                  <a:pt x="13410" y="847"/>
                  <a:pt x="13429" y="873"/>
                  <a:pt x="13460" y="889"/>
                </a:cubicBezTo>
                <a:cubicBezTo>
                  <a:pt x="13473" y="933"/>
                  <a:pt x="13480" y="958"/>
                  <a:pt x="13477" y="1007"/>
                </a:cubicBezTo>
                <a:cubicBezTo>
                  <a:pt x="13434" y="1043"/>
                  <a:pt x="13412" y="1080"/>
                  <a:pt x="13345" y="1097"/>
                </a:cubicBezTo>
                <a:cubicBezTo>
                  <a:pt x="13281" y="1113"/>
                  <a:pt x="13191" y="1095"/>
                  <a:pt x="13136" y="1117"/>
                </a:cubicBezTo>
                <a:cubicBezTo>
                  <a:pt x="13114" y="1135"/>
                  <a:pt x="13092" y="1152"/>
                  <a:pt x="13070" y="1170"/>
                </a:cubicBezTo>
                <a:cubicBezTo>
                  <a:pt x="13047" y="1183"/>
                  <a:pt x="13018" y="1188"/>
                  <a:pt x="12996" y="1202"/>
                </a:cubicBezTo>
                <a:cubicBezTo>
                  <a:pt x="12787" y="1196"/>
                  <a:pt x="12751" y="1051"/>
                  <a:pt x="12526" y="1065"/>
                </a:cubicBezTo>
                <a:cubicBezTo>
                  <a:pt x="12507" y="1076"/>
                  <a:pt x="12487" y="1086"/>
                  <a:pt x="12468" y="1097"/>
                </a:cubicBezTo>
                <a:cubicBezTo>
                  <a:pt x="12416" y="1158"/>
                  <a:pt x="12434" y="1275"/>
                  <a:pt x="12377" y="1337"/>
                </a:cubicBezTo>
                <a:cubicBezTo>
                  <a:pt x="12349" y="1368"/>
                  <a:pt x="12267" y="1407"/>
                  <a:pt x="12183" y="1389"/>
                </a:cubicBezTo>
                <a:cubicBezTo>
                  <a:pt x="12147" y="1382"/>
                  <a:pt x="12104" y="1351"/>
                  <a:pt x="12045" y="1364"/>
                </a:cubicBezTo>
                <a:cubicBezTo>
                  <a:pt x="11986" y="1377"/>
                  <a:pt x="11955" y="1430"/>
                  <a:pt x="11899" y="1449"/>
                </a:cubicBezTo>
                <a:cubicBezTo>
                  <a:pt x="11796" y="1482"/>
                  <a:pt x="11667" y="1415"/>
                  <a:pt x="11630" y="1371"/>
                </a:cubicBezTo>
                <a:cubicBezTo>
                  <a:pt x="11494" y="1210"/>
                  <a:pt x="11773" y="1107"/>
                  <a:pt x="11736" y="962"/>
                </a:cubicBezTo>
                <a:cubicBezTo>
                  <a:pt x="11722" y="907"/>
                  <a:pt x="11689" y="885"/>
                  <a:pt x="11655" y="850"/>
                </a:cubicBezTo>
                <a:cubicBezTo>
                  <a:pt x="11429" y="841"/>
                  <a:pt x="11409" y="1030"/>
                  <a:pt x="11143" y="1019"/>
                </a:cubicBezTo>
                <a:cubicBezTo>
                  <a:pt x="11101" y="988"/>
                  <a:pt x="11051" y="976"/>
                  <a:pt x="11028" y="928"/>
                </a:cubicBezTo>
                <a:cubicBezTo>
                  <a:pt x="11010" y="890"/>
                  <a:pt x="11038" y="836"/>
                  <a:pt x="11020" y="793"/>
                </a:cubicBezTo>
                <a:cubicBezTo>
                  <a:pt x="11012" y="773"/>
                  <a:pt x="10984" y="757"/>
                  <a:pt x="10971" y="740"/>
                </a:cubicBezTo>
                <a:cubicBezTo>
                  <a:pt x="10582" y="661"/>
                  <a:pt x="10663" y="935"/>
                  <a:pt x="10427" y="1012"/>
                </a:cubicBezTo>
                <a:cubicBezTo>
                  <a:pt x="10354" y="1036"/>
                  <a:pt x="10272" y="1017"/>
                  <a:pt x="10183" y="1033"/>
                </a:cubicBezTo>
                <a:cubicBezTo>
                  <a:pt x="10082" y="1050"/>
                  <a:pt x="9895" y="1094"/>
                  <a:pt x="9800" y="1046"/>
                </a:cubicBezTo>
                <a:cubicBezTo>
                  <a:pt x="9719" y="1006"/>
                  <a:pt x="9715" y="891"/>
                  <a:pt x="9630" y="857"/>
                </a:cubicBezTo>
                <a:cubicBezTo>
                  <a:pt x="9563" y="853"/>
                  <a:pt x="9495" y="849"/>
                  <a:pt x="9427" y="845"/>
                </a:cubicBezTo>
                <a:cubicBezTo>
                  <a:pt x="9377" y="834"/>
                  <a:pt x="9351" y="800"/>
                  <a:pt x="9313" y="779"/>
                </a:cubicBezTo>
                <a:cubicBezTo>
                  <a:pt x="9306" y="752"/>
                  <a:pt x="9282" y="710"/>
                  <a:pt x="9296" y="669"/>
                </a:cubicBezTo>
                <a:cubicBezTo>
                  <a:pt x="9306" y="639"/>
                  <a:pt x="9340" y="607"/>
                  <a:pt x="9353" y="578"/>
                </a:cubicBezTo>
                <a:cubicBezTo>
                  <a:pt x="9388" y="500"/>
                  <a:pt x="9324" y="409"/>
                  <a:pt x="9256" y="390"/>
                </a:cubicBezTo>
                <a:cubicBezTo>
                  <a:pt x="9145" y="337"/>
                  <a:pt x="9007" y="506"/>
                  <a:pt x="8881" y="429"/>
                </a:cubicBezTo>
                <a:cubicBezTo>
                  <a:pt x="8823" y="412"/>
                  <a:pt x="8763" y="343"/>
                  <a:pt x="8783" y="267"/>
                </a:cubicBezTo>
                <a:cubicBezTo>
                  <a:pt x="8790" y="241"/>
                  <a:pt x="8811" y="197"/>
                  <a:pt x="8800" y="162"/>
                </a:cubicBezTo>
                <a:cubicBezTo>
                  <a:pt x="8767" y="52"/>
                  <a:pt x="8635" y="-1"/>
                  <a:pt x="8459" y="0"/>
                </a:cubicBezTo>
                <a:close/>
                <a:moveTo>
                  <a:pt x="9783" y="16089"/>
                </a:moveTo>
                <a:cubicBezTo>
                  <a:pt x="9851" y="16101"/>
                  <a:pt x="9914" y="16135"/>
                  <a:pt x="9976" y="16175"/>
                </a:cubicBezTo>
                <a:cubicBezTo>
                  <a:pt x="9976" y="16474"/>
                  <a:pt x="9976" y="16799"/>
                  <a:pt x="9976" y="17097"/>
                </a:cubicBezTo>
                <a:cubicBezTo>
                  <a:pt x="9976" y="17096"/>
                  <a:pt x="9882" y="17286"/>
                  <a:pt x="9671" y="17127"/>
                </a:cubicBezTo>
                <a:cubicBezTo>
                  <a:pt x="9541" y="17029"/>
                  <a:pt x="8872" y="16498"/>
                  <a:pt x="8804" y="16444"/>
                </a:cubicBezTo>
                <a:cubicBezTo>
                  <a:pt x="8867" y="16377"/>
                  <a:pt x="8923" y="16299"/>
                  <a:pt x="9020" y="16270"/>
                </a:cubicBezTo>
                <a:cubicBezTo>
                  <a:pt x="9144" y="16233"/>
                  <a:pt x="9233" y="16324"/>
                  <a:pt x="9361" y="16297"/>
                </a:cubicBezTo>
                <a:cubicBezTo>
                  <a:pt x="9503" y="16267"/>
                  <a:pt x="9621" y="16059"/>
                  <a:pt x="9783" y="16089"/>
                </a:cubicBezTo>
                <a:close/>
                <a:moveTo>
                  <a:pt x="12111" y="16270"/>
                </a:moveTo>
                <a:cubicBezTo>
                  <a:pt x="12207" y="16287"/>
                  <a:pt x="12265" y="16333"/>
                  <a:pt x="12337" y="16368"/>
                </a:cubicBezTo>
                <a:cubicBezTo>
                  <a:pt x="12474" y="16434"/>
                  <a:pt x="12782" y="16524"/>
                  <a:pt x="13025" y="16479"/>
                </a:cubicBezTo>
                <a:lnTo>
                  <a:pt x="11863" y="17379"/>
                </a:lnTo>
                <a:cubicBezTo>
                  <a:pt x="11863" y="17379"/>
                  <a:pt x="11551" y="17522"/>
                  <a:pt x="11551" y="17276"/>
                </a:cubicBezTo>
                <a:cubicBezTo>
                  <a:pt x="11551" y="16969"/>
                  <a:pt x="11551" y="16667"/>
                  <a:pt x="11551" y="16388"/>
                </a:cubicBezTo>
                <a:cubicBezTo>
                  <a:pt x="11678" y="16360"/>
                  <a:pt x="11794" y="16339"/>
                  <a:pt x="11916" y="16304"/>
                </a:cubicBezTo>
                <a:cubicBezTo>
                  <a:pt x="11961" y="16290"/>
                  <a:pt x="12043" y="16258"/>
                  <a:pt x="12111" y="16270"/>
                </a:cubicBezTo>
                <a:close/>
              </a:path>
            </a:pathLst>
          </a:custGeom>
          <a:solidFill>
            <a:srgbClr val="5ED834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p57"/>
          <p:cNvSpPr/>
          <p:nvPr/>
        </p:nvSpPr>
        <p:spPr>
          <a:xfrm>
            <a:off x="6679406" y="2457896"/>
            <a:ext cx="134999" cy="127218"/>
          </a:xfrm>
          <a:custGeom>
            <a:rect b="b" l="l" r="r" t="t"/>
            <a:pathLst>
              <a:path extrusionOk="0" h="21599" w="21531">
                <a:moveTo>
                  <a:pt x="8459" y="0"/>
                </a:moveTo>
                <a:cubicBezTo>
                  <a:pt x="8430" y="17"/>
                  <a:pt x="8385" y="18"/>
                  <a:pt x="8353" y="33"/>
                </a:cubicBezTo>
                <a:cubicBezTo>
                  <a:pt x="8261" y="78"/>
                  <a:pt x="8167" y="149"/>
                  <a:pt x="8141" y="246"/>
                </a:cubicBezTo>
                <a:cubicBezTo>
                  <a:pt x="8125" y="312"/>
                  <a:pt x="8192" y="361"/>
                  <a:pt x="8214" y="402"/>
                </a:cubicBezTo>
                <a:cubicBezTo>
                  <a:pt x="8257" y="487"/>
                  <a:pt x="8232" y="654"/>
                  <a:pt x="8165" y="695"/>
                </a:cubicBezTo>
                <a:cubicBezTo>
                  <a:pt x="7901" y="855"/>
                  <a:pt x="7751" y="471"/>
                  <a:pt x="7483" y="603"/>
                </a:cubicBezTo>
                <a:cubicBezTo>
                  <a:pt x="7292" y="697"/>
                  <a:pt x="7290" y="946"/>
                  <a:pt x="7099" y="1039"/>
                </a:cubicBezTo>
                <a:cubicBezTo>
                  <a:pt x="6900" y="1137"/>
                  <a:pt x="6622" y="966"/>
                  <a:pt x="6475" y="1136"/>
                </a:cubicBezTo>
                <a:cubicBezTo>
                  <a:pt x="6388" y="1235"/>
                  <a:pt x="6463" y="1349"/>
                  <a:pt x="6426" y="1481"/>
                </a:cubicBezTo>
                <a:cubicBezTo>
                  <a:pt x="6398" y="1579"/>
                  <a:pt x="6346" y="1657"/>
                  <a:pt x="6237" y="1689"/>
                </a:cubicBezTo>
                <a:cubicBezTo>
                  <a:pt x="6076" y="1737"/>
                  <a:pt x="5956" y="1644"/>
                  <a:pt x="5848" y="1611"/>
                </a:cubicBezTo>
                <a:cubicBezTo>
                  <a:pt x="5762" y="1585"/>
                  <a:pt x="5646" y="1565"/>
                  <a:pt x="5539" y="1565"/>
                </a:cubicBezTo>
                <a:cubicBezTo>
                  <a:pt x="5464" y="1624"/>
                  <a:pt x="5379" y="1692"/>
                  <a:pt x="5261" y="1714"/>
                </a:cubicBezTo>
                <a:cubicBezTo>
                  <a:pt x="5120" y="1741"/>
                  <a:pt x="4959" y="1677"/>
                  <a:pt x="4863" y="1734"/>
                </a:cubicBezTo>
                <a:cubicBezTo>
                  <a:pt x="4686" y="1785"/>
                  <a:pt x="4799" y="2053"/>
                  <a:pt x="4700" y="2162"/>
                </a:cubicBezTo>
                <a:cubicBezTo>
                  <a:pt x="4661" y="2206"/>
                  <a:pt x="4580" y="2233"/>
                  <a:pt x="4505" y="2247"/>
                </a:cubicBezTo>
                <a:cubicBezTo>
                  <a:pt x="4434" y="2260"/>
                  <a:pt x="4370" y="2236"/>
                  <a:pt x="4327" y="2267"/>
                </a:cubicBezTo>
                <a:cubicBezTo>
                  <a:pt x="4227" y="2294"/>
                  <a:pt x="4275" y="2389"/>
                  <a:pt x="4238" y="2468"/>
                </a:cubicBezTo>
                <a:cubicBezTo>
                  <a:pt x="4191" y="2569"/>
                  <a:pt x="4058" y="2610"/>
                  <a:pt x="3992" y="2695"/>
                </a:cubicBezTo>
                <a:cubicBezTo>
                  <a:pt x="3972" y="2722"/>
                  <a:pt x="3959" y="2770"/>
                  <a:pt x="3986" y="2798"/>
                </a:cubicBezTo>
                <a:cubicBezTo>
                  <a:pt x="4059" y="2958"/>
                  <a:pt x="4397" y="2807"/>
                  <a:pt x="4547" y="2889"/>
                </a:cubicBezTo>
                <a:cubicBezTo>
                  <a:pt x="4665" y="2953"/>
                  <a:pt x="4571" y="3066"/>
                  <a:pt x="4571" y="3175"/>
                </a:cubicBezTo>
                <a:cubicBezTo>
                  <a:pt x="4590" y="3194"/>
                  <a:pt x="4609" y="3215"/>
                  <a:pt x="4628" y="3234"/>
                </a:cubicBezTo>
                <a:cubicBezTo>
                  <a:pt x="4735" y="3298"/>
                  <a:pt x="4862" y="3330"/>
                  <a:pt x="4848" y="3474"/>
                </a:cubicBezTo>
                <a:cubicBezTo>
                  <a:pt x="4803" y="3508"/>
                  <a:pt x="4772" y="3538"/>
                  <a:pt x="4700" y="3552"/>
                </a:cubicBezTo>
                <a:cubicBezTo>
                  <a:pt x="4588" y="3574"/>
                  <a:pt x="4456" y="3531"/>
                  <a:pt x="4376" y="3513"/>
                </a:cubicBezTo>
                <a:cubicBezTo>
                  <a:pt x="4149" y="3464"/>
                  <a:pt x="3817" y="3477"/>
                  <a:pt x="3709" y="3598"/>
                </a:cubicBezTo>
                <a:cubicBezTo>
                  <a:pt x="3589" y="3731"/>
                  <a:pt x="3770" y="3895"/>
                  <a:pt x="3806" y="4012"/>
                </a:cubicBezTo>
                <a:cubicBezTo>
                  <a:pt x="3803" y="4083"/>
                  <a:pt x="3800" y="4155"/>
                  <a:pt x="3798" y="4227"/>
                </a:cubicBezTo>
                <a:cubicBezTo>
                  <a:pt x="3798" y="4294"/>
                  <a:pt x="3826" y="4376"/>
                  <a:pt x="3783" y="4421"/>
                </a:cubicBezTo>
                <a:cubicBezTo>
                  <a:pt x="3753" y="4488"/>
                  <a:pt x="3639" y="4476"/>
                  <a:pt x="3571" y="4512"/>
                </a:cubicBezTo>
                <a:cubicBezTo>
                  <a:pt x="3490" y="4555"/>
                  <a:pt x="3456" y="4628"/>
                  <a:pt x="3342" y="4649"/>
                </a:cubicBezTo>
                <a:cubicBezTo>
                  <a:pt x="3224" y="4671"/>
                  <a:pt x="3170" y="4580"/>
                  <a:pt x="3130" y="4533"/>
                </a:cubicBezTo>
                <a:cubicBezTo>
                  <a:pt x="3063" y="4453"/>
                  <a:pt x="2866" y="4232"/>
                  <a:pt x="2667" y="4272"/>
                </a:cubicBezTo>
                <a:cubicBezTo>
                  <a:pt x="2585" y="4288"/>
                  <a:pt x="2495" y="4332"/>
                  <a:pt x="2463" y="4389"/>
                </a:cubicBezTo>
                <a:cubicBezTo>
                  <a:pt x="2436" y="4437"/>
                  <a:pt x="2457" y="4490"/>
                  <a:pt x="2440" y="4551"/>
                </a:cubicBezTo>
                <a:cubicBezTo>
                  <a:pt x="2417" y="4634"/>
                  <a:pt x="2376" y="4717"/>
                  <a:pt x="2302" y="4759"/>
                </a:cubicBezTo>
                <a:cubicBezTo>
                  <a:pt x="2247" y="4791"/>
                  <a:pt x="2129" y="4814"/>
                  <a:pt x="2033" y="4791"/>
                </a:cubicBezTo>
                <a:cubicBezTo>
                  <a:pt x="1997" y="4783"/>
                  <a:pt x="1939" y="4759"/>
                  <a:pt x="1879" y="4773"/>
                </a:cubicBezTo>
                <a:cubicBezTo>
                  <a:pt x="1806" y="4789"/>
                  <a:pt x="1753" y="4846"/>
                  <a:pt x="1692" y="4876"/>
                </a:cubicBezTo>
                <a:cubicBezTo>
                  <a:pt x="1601" y="4920"/>
                  <a:pt x="1481" y="4931"/>
                  <a:pt x="1398" y="4981"/>
                </a:cubicBezTo>
                <a:cubicBezTo>
                  <a:pt x="1375" y="4994"/>
                  <a:pt x="1368" y="5021"/>
                  <a:pt x="1349" y="5038"/>
                </a:cubicBezTo>
                <a:cubicBezTo>
                  <a:pt x="1349" y="5065"/>
                  <a:pt x="1351" y="5077"/>
                  <a:pt x="1366" y="5091"/>
                </a:cubicBezTo>
                <a:cubicBezTo>
                  <a:pt x="1388" y="5137"/>
                  <a:pt x="1444" y="5134"/>
                  <a:pt x="1497" y="5155"/>
                </a:cubicBezTo>
                <a:cubicBezTo>
                  <a:pt x="1568" y="5183"/>
                  <a:pt x="1616" y="5214"/>
                  <a:pt x="1644" y="5278"/>
                </a:cubicBezTo>
                <a:cubicBezTo>
                  <a:pt x="1655" y="5305"/>
                  <a:pt x="1666" y="5336"/>
                  <a:pt x="1644" y="5363"/>
                </a:cubicBezTo>
                <a:cubicBezTo>
                  <a:pt x="1612" y="5489"/>
                  <a:pt x="1370" y="5457"/>
                  <a:pt x="1317" y="5571"/>
                </a:cubicBezTo>
                <a:cubicBezTo>
                  <a:pt x="1240" y="5737"/>
                  <a:pt x="1504" y="5899"/>
                  <a:pt x="1635" y="5927"/>
                </a:cubicBezTo>
                <a:cubicBezTo>
                  <a:pt x="1749" y="5952"/>
                  <a:pt x="1826" y="5888"/>
                  <a:pt x="1896" y="5870"/>
                </a:cubicBezTo>
                <a:cubicBezTo>
                  <a:pt x="1942" y="5858"/>
                  <a:pt x="1987" y="5868"/>
                  <a:pt x="2033" y="5870"/>
                </a:cubicBezTo>
                <a:cubicBezTo>
                  <a:pt x="2058" y="5885"/>
                  <a:pt x="2083" y="5900"/>
                  <a:pt x="2107" y="5916"/>
                </a:cubicBezTo>
                <a:cubicBezTo>
                  <a:pt x="2185" y="6007"/>
                  <a:pt x="2091" y="6112"/>
                  <a:pt x="2065" y="6195"/>
                </a:cubicBezTo>
                <a:cubicBezTo>
                  <a:pt x="2036" y="6289"/>
                  <a:pt x="2113" y="6333"/>
                  <a:pt x="2131" y="6389"/>
                </a:cubicBezTo>
                <a:cubicBezTo>
                  <a:pt x="2148" y="6444"/>
                  <a:pt x="2094" y="6496"/>
                  <a:pt x="2082" y="6538"/>
                </a:cubicBezTo>
                <a:cubicBezTo>
                  <a:pt x="2071" y="6575"/>
                  <a:pt x="2092" y="6617"/>
                  <a:pt x="2099" y="6643"/>
                </a:cubicBezTo>
                <a:cubicBezTo>
                  <a:pt x="2126" y="6739"/>
                  <a:pt x="2057" y="6824"/>
                  <a:pt x="1993" y="6851"/>
                </a:cubicBezTo>
                <a:cubicBezTo>
                  <a:pt x="1752" y="6952"/>
                  <a:pt x="1622" y="6709"/>
                  <a:pt x="1383" y="6753"/>
                </a:cubicBezTo>
                <a:cubicBezTo>
                  <a:pt x="1248" y="6777"/>
                  <a:pt x="1071" y="6855"/>
                  <a:pt x="1146" y="7018"/>
                </a:cubicBezTo>
                <a:cubicBezTo>
                  <a:pt x="1189" y="7111"/>
                  <a:pt x="1404" y="7301"/>
                  <a:pt x="1601" y="7265"/>
                </a:cubicBezTo>
                <a:cubicBezTo>
                  <a:pt x="1701" y="7246"/>
                  <a:pt x="1839" y="7157"/>
                  <a:pt x="1959" y="7219"/>
                </a:cubicBezTo>
                <a:cubicBezTo>
                  <a:pt x="2115" y="7300"/>
                  <a:pt x="2032" y="7519"/>
                  <a:pt x="2205" y="7578"/>
                </a:cubicBezTo>
                <a:cubicBezTo>
                  <a:pt x="2424" y="7651"/>
                  <a:pt x="2911" y="7641"/>
                  <a:pt x="2895" y="7868"/>
                </a:cubicBezTo>
                <a:cubicBezTo>
                  <a:pt x="2847" y="7904"/>
                  <a:pt x="2819" y="7933"/>
                  <a:pt x="2741" y="7948"/>
                </a:cubicBezTo>
                <a:cubicBezTo>
                  <a:pt x="2601" y="7974"/>
                  <a:pt x="2449" y="7912"/>
                  <a:pt x="2334" y="7953"/>
                </a:cubicBezTo>
                <a:cubicBezTo>
                  <a:pt x="2209" y="7997"/>
                  <a:pt x="2215" y="8167"/>
                  <a:pt x="2016" y="8207"/>
                </a:cubicBezTo>
                <a:cubicBezTo>
                  <a:pt x="1873" y="8235"/>
                  <a:pt x="1783" y="8132"/>
                  <a:pt x="1707" y="8097"/>
                </a:cubicBezTo>
                <a:cubicBezTo>
                  <a:pt x="1603" y="8048"/>
                  <a:pt x="1436" y="8101"/>
                  <a:pt x="1366" y="8142"/>
                </a:cubicBezTo>
                <a:cubicBezTo>
                  <a:pt x="1342" y="8156"/>
                  <a:pt x="1330" y="8183"/>
                  <a:pt x="1309" y="8200"/>
                </a:cubicBezTo>
                <a:cubicBezTo>
                  <a:pt x="1309" y="8219"/>
                  <a:pt x="1309" y="8239"/>
                  <a:pt x="1309" y="8259"/>
                </a:cubicBezTo>
                <a:cubicBezTo>
                  <a:pt x="1336" y="8280"/>
                  <a:pt x="1353" y="8312"/>
                  <a:pt x="1383" y="8330"/>
                </a:cubicBezTo>
                <a:cubicBezTo>
                  <a:pt x="1433" y="8359"/>
                  <a:pt x="1598" y="8433"/>
                  <a:pt x="1521" y="8513"/>
                </a:cubicBezTo>
                <a:cubicBezTo>
                  <a:pt x="1467" y="8639"/>
                  <a:pt x="1114" y="8542"/>
                  <a:pt x="1048" y="8693"/>
                </a:cubicBezTo>
                <a:cubicBezTo>
                  <a:pt x="995" y="8755"/>
                  <a:pt x="1063" y="8845"/>
                  <a:pt x="1097" y="8881"/>
                </a:cubicBezTo>
                <a:cubicBezTo>
                  <a:pt x="1138" y="8924"/>
                  <a:pt x="1275" y="8996"/>
                  <a:pt x="1334" y="9032"/>
                </a:cubicBezTo>
                <a:cubicBezTo>
                  <a:pt x="1438" y="9094"/>
                  <a:pt x="1502" y="9186"/>
                  <a:pt x="1586" y="9265"/>
                </a:cubicBezTo>
                <a:cubicBezTo>
                  <a:pt x="1587" y="9412"/>
                  <a:pt x="1433" y="9383"/>
                  <a:pt x="1326" y="9441"/>
                </a:cubicBezTo>
                <a:cubicBezTo>
                  <a:pt x="1238" y="9489"/>
                  <a:pt x="1190" y="9573"/>
                  <a:pt x="1082" y="9610"/>
                </a:cubicBezTo>
                <a:cubicBezTo>
                  <a:pt x="989" y="9642"/>
                  <a:pt x="848" y="9610"/>
                  <a:pt x="756" y="9642"/>
                </a:cubicBezTo>
                <a:cubicBezTo>
                  <a:pt x="728" y="9732"/>
                  <a:pt x="793" y="9772"/>
                  <a:pt x="813" y="9855"/>
                </a:cubicBezTo>
                <a:cubicBezTo>
                  <a:pt x="837" y="9954"/>
                  <a:pt x="717" y="10040"/>
                  <a:pt x="782" y="10141"/>
                </a:cubicBezTo>
                <a:cubicBezTo>
                  <a:pt x="836" y="10226"/>
                  <a:pt x="962" y="10210"/>
                  <a:pt x="1091" y="10239"/>
                </a:cubicBezTo>
                <a:cubicBezTo>
                  <a:pt x="1164" y="10260"/>
                  <a:pt x="1236" y="10281"/>
                  <a:pt x="1309" y="10303"/>
                </a:cubicBezTo>
                <a:cubicBezTo>
                  <a:pt x="1361" y="10313"/>
                  <a:pt x="1458" y="10305"/>
                  <a:pt x="1497" y="10298"/>
                </a:cubicBezTo>
                <a:cubicBezTo>
                  <a:pt x="1563" y="10294"/>
                  <a:pt x="1627" y="10289"/>
                  <a:pt x="1692" y="10284"/>
                </a:cubicBezTo>
                <a:cubicBezTo>
                  <a:pt x="1773" y="10268"/>
                  <a:pt x="1865" y="10243"/>
                  <a:pt x="1944" y="10225"/>
                </a:cubicBezTo>
                <a:cubicBezTo>
                  <a:pt x="2121" y="10186"/>
                  <a:pt x="2333" y="10172"/>
                  <a:pt x="2408" y="10291"/>
                </a:cubicBezTo>
                <a:cubicBezTo>
                  <a:pt x="2419" y="10308"/>
                  <a:pt x="2437" y="10354"/>
                  <a:pt x="2423" y="10388"/>
                </a:cubicBezTo>
                <a:cubicBezTo>
                  <a:pt x="2393" y="10463"/>
                  <a:pt x="2281" y="10510"/>
                  <a:pt x="2196" y="10545"/>
                </a:cubicBezTo>
                <a:cubicBezTo>
                  <a:pt x="2041" y="10610"/>
                  <a:pt x="1692" y="10709"/>
                  <a:pt x="1601" y="10810"/>
                </a:cubicBezTo>
                <a:cubicBezTo>
                  <a:pt x="1487" y="10937"/>
                  <a:pt x="1624" y="11126"/>
                  <a:pt x="1383" y="11174"/>
                </a:cubicBezTo>
                <a:cubicBezTo>
                  <a:pt x="1127" y="11225"/>
                  <a:pt x="1060" y="10918"/>
                  <a:pt x="782" y="10986"/>
                </a:cubicBezTo>
                <a:cubicBezTo>
                  <a:pt x="747" y="10994"/>
                  <a:pt x="704" y="11015"/>
                  <a:pt x="676" y="11032"/>
                </a:cubicBezTo>
                <a:cubicBezTo>
                  <a:pt x="608" y="11072"/>
                  <a:pt x="552" y="11164"/>
                  <a:pt x="530" y="11238"/>
                </a:cubicBezTo>
                <a:cubicBezTo>
                  <a:pt x="498" y="11344"/>
                  <a:pt x="549" y="11426"/>
                  <a:pt x="487" y="11505"/>
                </a:cubicBezTo>
                <a:cubicBezTo>
                  <a:pt x="446" y="11557"/>
                  <a:pt x="365" y="11603"/>
                  <a:pt x="284" y="11622"/>
                </a:cubicBezTo>
                <a:cubicBezTo>
                  <a:pt x="199" y="11642"/>
                  <a:pt x="112" y="11633"/>
                  <a:pt x="57" y="11674"/>
                </a:cubicBezTo>
                <a:cubicBezTo>
                  <a:pt x="24" y="11700"/>
                  <a:pt x="-26" y="11764"/>
                  <a:pt x="17" y="11810"/>
                </a:cubicBezTo>
                <a:cubicBezTo>
                  <a:pt x="47" y="11877"/>
                  <a:pt x="152" y="11887"/>
                  <a:pt x="235" y="11914"/>
                </a:cubicBezTo>
                <a:cubicBezTo>
                  <a:pt x="347" y="11951"/>
                  <a:pt x="499" y="11999"/>
                  <a:pt x="553" y="12083"/>
                </a:cubicBezTo>
                <a:cubicBezTo>
                  <a:pt x="646" y="12230"/>
                  <a:pt x="405" y="12289"/>
                  <a:pt x="455" y="12440"/>
                </a:cubicBezTo>
                <a:cubicBezTo>
                  <a:pt x="493" y="12551"/>
                  <a:pt x="631" y="12594"/>
                  <a:pt x="684" y="12694"/>
                </a:cubicBezTo>
                <a:cubicBezTo>
                  <a:pt x="718" y="12759"/>
                  <a:pt x="716" y="12836"/>
                  <a:pt x="782" y="12875"/>
                </a:cubicBezTo>
                <a:cubicBezTo>
                  <a:pt x="881" y="12933"/>
                  <a:pt x="1183" y="12885"/>
                  <a:pt x="1317" y="12861"/>
                </a:cubicBezTo>
                <a:cubicBezTo>
                  <a:pt x="1458" y="12837"/>
                  <a:pt x="1621" y="12875"/>
                  <a:pt x="1650" y="12946"/>
                </a:cubicBezTo>
                <a:cubicBezTo>
                  <a:pt x="1669" y="12967"/>
                  <a:pt x="1661" y="12982"/>
                  <a:pt x="1658" y="13012"/>
                </a:cubicBezTo>
                <a:cubicBezTo>
                  <a:pt x="1638" y="13029"/>
                  <a:pt x="1626" y="13056"/>
                  <a:pt x="1601" y="13069"/>
                </a:cubicBezTo>
                <a:cubicBezTo>
                  <a:pt x="1485" y="13132"/>
                  <a:pt x="1300" y="13128"/>
                  <a:pt x="1171" y="13181"/>
                </a:cubicBezTo>
                <a:cubicBezTo>
                  <a:pt x="1068" y="13223"/>
                  <a:pt x="984" y="13292"/>
                  <a:pt x="871" y="13330"/>
                </a:cubicBezTo>
                <a:cubicBezTo>
                  <a:pt x="732" y="13375"/>
                  <a:pt x="478" y="13423"/>
                  <a:pt x="544" y="13602"/>
                </a:cubicBezTo>
                <a:cubicBezTo>
                  <a:pt x="586" y="13713"/>
                  <a:pt x="766" y="13736"/>
                  <a:pt x="805" y="13849"/>
                </a:cubicBezTo>
                <a:cubicBezTo>
                  <a:pt x="841" y="13952"/>
                  <a:pt x="704" y="14022"/>
                  <a:pt x="782" y="14116"/>
                </a:cubicBezTo>
                <a:cubicBezTo>
                  <a:pt x="893" y="14249"/>
                  <a:pt x="1304" y="14157"/>
                  <a:pt x="1375" y="14322"/>
                </a:cubicBezTo>
                <a:cubicBezTo>
                  <a:pt x="1451" y="14403"/>
                  <a:pt x="1338" y="14495"/>
                  <a:pt x="1286" y="14537"/>
                </a:cubicBezTo>
                <a:cubicBezTo>
                  <a:pt x="1158" y="14637"/>
                  <a:pt x="867" y="14805"/>
                  <a:pt x="985" y="15030"/>
                </a:cubicBezTo>
                <a:cubicBezTo>
                  <a:pt x="1034" y="15123"/>
                  <a:pt x="1204" y="15206"/>
                  <a:pt x="1383" y="15147"/>
                </a:cubicBezTo>
                <a:cubicBezTo>
                  <a:pt x="1445" y="15127"/>
                  <a:pt x="1492" y="15082"/>
                  <a:pt x="1546" y="15056"/>
                </a:cubicBezTo>
                <a:cubicBezTo>
                  <a:pt x="1601" y="15029"/>
                  <a:pt x="1664" y="15018"/>
                  <a:pt x="1701" y="14978"/>
                </a:cubicBezTo>
                <a:cubicBezTo>
                  <a:pt x="1740" y="14936"/>
                  <a:pt x="1766" y="14882"/>
                  <a:pt x="1822" y="14855"/>
                </a:cubicBezTo>
                <a:cubicBezTo>
                  <a:pt x="1866" y="14832"/>
                  <a:pt x="1919" y="14840"/>
                  <a:pt x="1976" y="14843"/>
                </a:cubicBezTo>
                <a:cubicBezTo>
                  <a:pt x="2012" y="14870"/>
                  <a:pt x="2061" y="14888"/>
                  <a:pt x="2082" y="14927"/>
                </a:cubicBezTo>
                <a:cubicBezTo>
                  <a:pt x="2126" y="15008"/>
                  <a:pt x="2106" y="15080"/>
                  <a:pt x="2205" y="15115"/>
                </a:cubicBezTo>
                <a:cubicBezTo>
                  <a:pt x="2262" y="15128"/>
                  <a:pt x="2317" y="15141"/>
                  <a:pt x="2374" y="15154"/>
                </a:cubicBezTo>
                <a:cubicBezTo>
                  <a:pt x="2528" y="15182"/>
                  <a:pt x="2685" y="15064"/>
                  <a:pt x="2766" y="15211"/>
                </a:cubicBezTo>
                <a:cubicBezTo>
                  <a:pt x="2805" y="15281"/>
                  <a:pt x="2763" y="15373"/>
                  <a:pt x="2789" y="15458"/>
                </a:cubicBezTo>
                <a:cubicBezTo>
                  <a:pt x="2827" y="15580"/>
                  <a:pt x="2987" y="15649"/>
                  <a:pt x="2847" y="15796"/>
                </a:cubicBezTo>
                <a:cubicBezTo>
                  <a:pt x="2783" y="15863"/>
                  <a:pt x="2619" y="15863"/>
                  <a:pt x="2569" y="15940"/>
                </a:cubicBezTo>
                <a:cubicBezTo>
                  <a:pt x="2495" y="16055"/>
                  <a:pt x="2618" y="16206"/>
                  <a:pt x="2709" y="16238"/>
                </a:cubicBezTo>
                <a:cubicBezTo>
                  <a:pt x="2909" y="16309"/>
                  <a:pt x="3149" y="16155"/>
                  <a:pt x="3359" y="16226"/>
                </a:cubicBezTo>
                <a:cubicBezTo>
                  <a:pt x="3504" y="16274"/>
                  <a:pt x="3571" y="16386"/>
                  <a:pt x="3774" y="16375"/>
                </a:cubicBezTo>
                <a:cubicBezTo>
                  <a:pt x="3801" y="16353"/>
                  <a:pt x="3841" y="16340"/>
                  <a:pt x="3863" y="16315"/>
                </a:cubicBezTo>
                <a:cubicBezTo>
                  <a:pt x="3898" y="16278"/>
                  <a:pt x="3921" y="16231"/>
                  <a:pt x="3969" y="16206"/>
                </a:cubicBezTo>
                <a:cubicBezTo>
                  <a:pt x="4036" y="16170"/>
                  <a:pt x="4135" y="16164"/>
                  <a:pt x="4204" y="16134"/>
                </a:cubicBezTo>
                <a:cubicBezTo>
                  <a:pt x="4278" y="16102"/>
                  <a:pt x="4392" y="16051"/>
                  <a:pt x="4490" y="16107"/>
                </a:cubicBezTo>
                <a:cubicBezTo>
                  <a:pt x="4612" y="16178"/>
                  <a:pt x="4587" y="16368"/>
                  <a:pt x="4717" y="16432"/>
                </a:cubicBezTo>
                <a:cubicBezTo>
                  <a:pt x="4898" y="16522"/>
                  <a:pt x="5087" y="16369"/>
                  <a:pt x="5270" y="16413"/>
                </a:cubicBezTo>
                <a:cubicBezTo>
                  <a:pt x="5423" y="16451"/>
                  <a:pt x="5447" y="16597"/>
                  <a:pt x="5613" y="16628"/>
                </a:cubicBezTo>
                <a:cubicBezTo>
                  <a:pt x="5738" y="16652"/>
                  <a:pt x="5900" y="16478"/>
                  <a:pt x="5971" y="16432"/>
                </a:cubicBezTo>
                <a:cubicBezTo>
                  <a:pt x="6009" y="16407"/>
                  <a:pt x="6096" y="16366"/>
                  <a:pt x="6157" y="16400"/>
                </a:cubicBezTo>
                <a:cubicBezTo>
                  <a:pt x="6472" y="16448"/>
                  <a:pt x="6063" y="16968"/>
                  <a:pt x="6392" y="17037"/>
                </a:cubicBezTo>
                <a:cubicBezTo>
                  <a:pt x="6492" y="17059"/>
                  <a:pt x="6591" y="16999"/>
                  <a:pt x="6653" y="16978"/>
                </a:cubicBezTo>
                <a:cubicBezTo>
                  <a:pt x="6726" y="16959"/>
                  <a:pt x="6800" y="16938"/>
                  <a:pt x="6873" y="16919"/>
                </a:cubicBezTo>
                <a:cubicBezTo>
                  <a:pt x="7017" y="16869"/>
                  <a:pt x="7108" y="16785"/>
                  <a:pt x="7191" y="16686"/>
                </a:cubicBezTo>
                <a:cubicBezTo>
                  <a:pt x="7250" y="16615"/>
                  <a:pt x="7379" y="16451"/>
                  <a:pt x="7563" y="16491"/>
                </a:cubicBezTo>
                <a:cubicBezTo>
                  <a:pt x="7741" y="16530"/>
                  <a:pt x="7780" y="16745"/>
                  <a:pt x="7873" y="16855"/>
                </a:cubicBezTo>
                <a:cubicBezTo>
                  <a:pt x="7913" y="16902"/>
                  <a:pt x="7983" y="16971"/>
                  <a:pt x="8108" y="16946"/>
                </a:cubicBezTo>
                <a:cubicBezTo>
                  <a:pt x="8208" y="16926"/>
                  <a:pt x="8261" y="16844"/>
                  <a:pt x="8307" y="16762"/>
                </a:cubicBezTo>
                <a:cubicBezTo>
                  <a:pt x="8811" y="17200"/>
                  <a:pt x="9645" y="17976"/>
                  <a:pt x="9645" y="17976"/>
                </a:cubicBezTo>
                <a:cubicBezTo>
                  <a:pt x="9645" y="17976"/>
                  <a:pt x="9976" y="18231"/>
                  <a:pt x="9976" y="18562"/>
                </a:cubicBezTo>
                <a:cubicBezTo>
                  <a:pt x="9976" y="19024"/>
                  <a:pt x="9976" y="19718"/>
                  <a:pt x="9976" y="19945"/>
                </a:cubicBezTo>
                <a:cubicBezTo>
                  <a:pt x="9976" y="20728"/>
                  <a:pt x="9275" y="21597"/>
                  <a:pt x="9275" y="21597"/>
                </a:cubicBezTo>
                <a:cubicBezTo>
                  <a:pt x="9275" y="21597"/>
                  <a:pt x="12156" y="21599"/>
                  <a:pt x="12312" y="21599"/>
                </a:cubicBezTo>
                <a:cubicBezTo>
                  <a:pt x="12136" y="21598"/>
                  <a:pt x="11551" y="20437"/>
                  <a:pt x="11551" y="19800"/>
                </a:cubicBezTo>
                <a:cubicBezTo>
                  <a:pt x="11551" y="19712"/>
                  <a:pt x="11551" y="19149"/>
                  <a:pt x="11551" y="18439"/>
                </a:cubicBezTo>
                <a:cubicBezTo>
                  <a:pt x="11551" y="18313"/>
                  <a:pt x="12770" y="17328"/>
                  <a:pt x="13727" y="16613"/>
                </a:cubicBezTo>
                <a:cubicBezTo>
                  <a:pt x="13783" y="16676"/>
                  <a:pt x="13849" y="16735"/>
                  <a:pt x="13907" y="16763"/>
                </a:cubicBezTo>
                <a:cubicBezTo>
                  <a:pt x="14005" y="16812"/>
                  <a:pt x="14097" y="16760"/>
                  <a:pt x="14159" y="16725"/>
                </a:cubicBezTo>
                <a:cubicBezTo>
                  <a:pt x="14245" y="16674"/>
                  <a:pt x="14295" y="16594"/>
                  <a:pt x="14387" y="16550"/>
                </a:cubicBezTo>
                <a:cubicBezTo>
                  <a:pt x="14448" y="16522"/>
                  <a:pt x="14510" y="16524"/>
                  <a:pt x="14591" y="16510"/>
                </a:cubicBezTo>
                <a:cubicBezTo>
                  <a:pt x="14611" y="16506"/>
                  <a:pt x="14663" y="16499"/>
                  <a:pt x="14697" y="16505"/>
                </a:cubicBezTo>
                <a:cubicBezTo>
                  <a:pt x="14793" y="16523"/>
                  <a:pt x="14859" y="16557"/>
                  <a:pt x="14883" y="16633"/>
                </a:cubicBezTo>
                <a:cubicBezTo>
                  <a:pt x="14913" y="16728"/>
                  <a:pt x="14829" y="16803"/>
                  <a:pt x="14908" y="16880"/>
                </a:cubicBezTo>
                <a:cubicBezTo>
                  <a:pt x="14952" y="16923"/>
                  <a:pt x="15088" y="16931"/>
                  <a:pt x="15169" y="16907"/>
                </a:cubicBezTo>
                <a:cubicBezTo>
                  <a:pt x="15293" y="16870"/>
                  <a:pt x="15350" y="16788"/>
                  <a:pt x="15444" y="16731"/>
                </a:cubicBezTo>
                <a:cubicBezTo>
                  <a:pt x="15470" y="16716"/>
                  <a:pt x="15502" y="16709"/>
                  <a:pt x="15527" y="16692"/>
                </a:cubicBezTo>
                <a:cubicBezTo>
                  <a:pt x="15645" y="16695"/>
                  <a:pt x="15851" y="16792"/>
                  <a:pt x="15883" y="16862"/>
                </a:cubicBezTo>
                <a:cubicBezTo>
                  <a:pt x="15908" y="16916"/>
                  <a:pt x="15860" y="16974"/>
                  <a:pt x="15883" y="17037"/>
                </a:cubicBezTo>
                <a:cubicBezTo>
                  <a:pt x="15904" y="17100"/>
                  <a:pt x="15992" y="17149"/>
                  <a:pt x="16071" y="17166"/>
                </a:cubicBezTo>
                <a:cubicBezTo>
                  <a:pt x="16166" y="17186"/>
                  <a:pt x="16249" y="17147"/>
                  <a:pt x="16298" y="17127"/>
                </a:cubicBezTo>
                <a:cubicBezTo>
                  <a:pt x="16471" y="17055"/>
                  <a:pt x="16644" y="16922"/>
                  <a:pt x="16713" y="16770"/>
                </a:cubicBezTo>
                <a:cubicBezTo>
                  <a:pt x="16744" y="16702"/>
                  <a:pt x="16713" y="16598"/>
                  <a:pt x="16747" y="16530"/>
                </a:cubicBezTo>
                <a:cubicBezTo>
                  <a:pt x="16797" y="16427"/>
                  <a:pt x="16984" y="16405"/>
                  <a:pt x="17062" y="16322"/>
                </a:cubicBezTo>
                <a:cubicBezTo>
                  <a:pt x="17111" y="16271"/>
                  <a:pt x="17151" y="16189"/>
                  <a:pt x="17234" y="16167"/>
                </a:cubicBezTo>
                <a:cubicBezTo>
                  <a:pt x="17325" y="16117"/>
                  <a:pt x="17412" y="16236"/>
                  <a:pt x="17486" y="16251"/>
                </a:cubicBezTo>
                <a:cubicBezTo>
                  <a:pt x="17591" y="16273"/>
                  <a:pt x="17682" y="16172"/>
                  <a:pt x="17778" y="16231"/>
                </a:cubicBezTo>
                <a:cubicBezTo>
                  <a:pt x="17922" y="16272"/>
                  <a:pt x="17836" y="16455"/>
                  <a:pt x="17967" y="16491"/>
                </a:cubicBezTo>
                <a:cubicBezTo>
                  <a:pt x="18062" y="16544"/>
                  <a:pt x="18188" y="16456"/>
                  <a:pt x="18225" y="16413"/>
                </a:cubicBezTo>
                <a:cubicBezTo>
                  <a:pt x="18369" y="16247"/>
                  <a:pt x="18056" y="15975"/>
                  <a:pt x="18299" y="15856"/>
                </a:cubicBezTo>
                <a:cubicBezTo>
                  <a:pt x="18497" y="15758"/>
                  <a:pt x="18746" y="15898"/>
                  <a:pt x="18975" y="15856"/>
                </a:cubicBezTo>
                <a:cubicBezTo>
                  <a:pt x="19040" y="15843"/>
                  <a:pt x="19096" y="15820"/>
                  <a:pt x="19144" y="15796"/>
                </a:cubicBezTo>
                <a:cubicBezTo>
                  <a:pt x="19197" y="15770"/>
                  <a:pt x="19246" y="15756"/>
                  <a:pt x="19267" y="15705"/>
                </a:cubicBezTo>
                <a:cubicBezTo>
                  <a:pt x="19276" y="15694"/>
                  <a:pt x="19276" y="15674"/>
                  <a:pt x="19276" y="15654"/>
                </a:cubicBezTo>
                <a:cubicBezTo>
                  <a:pt x="19224" y="15611"/>
                  <a:pt x="19177" y="15554"/>
                  <a:pt x="19096" y="15536"/>
                </a:cubicBezTo>
                <a:cubicBezTo>
                  <a:pt x="19001" y="15515"/>
                  <a:pt x="18914" y="15560"/>
                  <a:pt x="18829" y="15536"/>
                </a:cubicBezTo>
                <a:cubicBezTo>
                  <a:pt x="18781" y="15522"/>
                  <a:pt x="18759" y="15487"/>
                  <a:pt x="18723" y="15465"/>
                </a:cubicBezTo>
                <a:cubicBezTo>
                  <a:pt x="18697" y="15298"/>
                  <a:pt x="18775" y="15326"/>
                  <a:pt x="18852" y="15225"/>
                </a:cubicBezTo>
                <a:cubicBezTo>
                  <a:pt x="18884" y="15184"/>
                  <a:pt x="18876" y="15123"/>
                  <a:pt x="18901" y="15076"/>
                </a:cubicBezTo>
                <a:cubicBezTo>
                  <a:pt x="18939" y="15004"/>
                  <a:pt x="19021" y="14960"/>
                  <a:pt x="19047" y="14875"/>
                </a:cubicBezTo>
                <a:cubicBezTo>
                  <a:pt x="19079" y="14769"/>
                  <a:pt x="18936" y="14676"/>
                  <a:pt x="18909" y="14596"/>
                </a:cubicBezTo>
                <a:cubicBezTo>
                  <a:pt x="18878" y="14505"/>
                  <a:pt x="18986" y="14364"/>
                  <a:pt x="19038" y="14336"/>
                </a:cubicBezTo>
                <a:cubicBezTo>
                  <a:pt x="19188" y="14255"/>
                  <a:pt x="19464" y="14397"/>
                  <a:pt x="19648" y="14290"/>
                </a:cubicBezTo>
                <a:cubicBezTo>
                  <a:pt x="19715" y="14251"/>
                  <a:pt x="19748" y="14181"/>
                  <a:pt x="19797" y="14128"/>
                </a:cubicBezTo>
                <a:cubicBezTo>
                  <a:pt x="19848" y="14071"/>
                  <a:pt x="19948" y="14048"/>
                  <a:pt x="20000" y="13992"/>
                </a:cubicBezTo>
                <a:cubicBezTo>
                  <a:pt x="20082" y="13905"/>
                  <a:pt x="20098" y="13852"/>
                  <a:pt x="20284" y="13862"/>
                </a:cubicBezTo>
                <a:cubicBezTo>
                  <a:pt x="20307" y="13881"/>
                  <a:pt x="20345" y="13891"/>
                  <a:pt x="20364" y="13913"/>
                </a:cubicBezTo>
                <a:cubicBezTo>
                  <a:pt x="20405" y="13957"/>
                  <a:pt x="20436" y="14034"/>
                  <a:pt x="20470" y="14082"/>
                </a:cubicBezTo>
                <a:cubicBezTo>
                  <a:pt x="20504" y="14089"/>
                  <a:pt x="20534" y="14111"/>
                  <a:pt x="20584" y="14102"/>
                </a:cubicBezTo>
                <a:cubicBezTo>
                  <a:pt x="20716" y="14079"/>
                  <a:pt x="20958" y="13991"/>
                  <a:pt x="20911" y="13835"/>
                </a:cubicBezTo>
                <a:cubicBezTo>
                  <a:pt x="20883" y="13746"/>
                  <a:pt x="20730" y="13595"/>
                  <a:pt x="20633" y="13563"/>
                </a:cubicBezTo>
                <a:cubicBezTo>
                  <a:pt x="20514" y="13523"/>
                  <a:pt x="20416" y="13551"/>
                  <a:pt x="20356" y="13460"/>
                </a:cubicBezTo>
                <a:cubicBezTo>
                  <a:pt x="20335" y="13428"/>
                  <a:pt x="20327" y="13375"/>
                  <a:pt x="20341" y="13336"/>
                </a:cubicBezTo>
                <a:cubicBezTo>
                  <a:pt x="20376" y="13237"/>
                  <a:pt x="20469" y="13174"/>
                  <a:pt x="20576" y="13135"/>
                </a:cubicBezTo>
                <a:cubicBezTo>
                  <a:pt x="20664" y="13103"/>
                  <a:pt x="20760" y="13095"/>
                  <a:pt x="20796" y="13024"/>
                </a:cubicBezTo>
                <a:cubicBezTo>
                  <a:pt x="20849" y="12922"/>
                  <a:pt x="20717" y="12799"/>
                  <a:pt x="20779" y="12726"/>
                </a:cubicBezTo>
                <a:cubicBezTo>
                  <a:pt x="20805" y="12612"/>
                  <a:pt x="21085" y="12606"/>
                  <a:pt x="21211" y="12564"/>
                </a:cubicBezTo>
                <a:cubicBezTo>
                  <a:pt x="21300" y="12534"/>
                  <a:pt x="21324" y="12488"/>
                  <a:pt x="21381" y="12433"/>
                </a:cubicBezTo>
                <a:cubicBezTo>
                  <a:pt x="21375" y="12253"/>
                  <a:pt x="21127" y="12307"/>
                  <a:pt x="21146" y="12095"/>
                </a:cubicBezTo>
                <a:cubicBezTo>
                  <a:pt x="21181" y="12068"/>
                  <a:pt x="21204" y="12029"/>
                  <a:pt x="21243" y="12006"/>
                </a:cubicBezTo>
                <a:cubicBezTo>
                  <a:pt x="21334" y="11951"/>
                  <a:pt x="21358" y="11930"/>
                  <a:pt x="21430" y="11862"/>
                </a:cubicBezTo>
                <a:cubicBezTo>
                  <a:pt x="21431" y="11683"/>
                  <a:pt x="21194" y="11716"/>
                  <a:pt x="21048" y="11654"/>
                </a:cubicBezTo>
                <a:cubicBezTo>
                  <a:pt x="21015" y="11640"/>
                  <a:pt x="21000" y="11610"/>
                  <a:pt x="20974" y="11590"/>
                </a:cubicBezTo>
                <a:cubicBezTo>
                  <a:pt x="20974" y="11572"/>
                  <a:pt x="20974" y="11555"/>
                  <a:pt x="20974" y="11537"/>
                </a:cubicBezTo>
                <a:cubicBezTo>
                  <a:pt x="21002" y="11514"/>
                  <a:pt x="21021" y="11484"/>
                  <a:pt x="21057" y="11466"/>
                </a:cubicBezTo>
                <a:cubicBezTo>
                  <a:pt x="21168" y="11413"/>
                  <a:pt x="21322" y="11415"/>
                  <a:pt x="21423" y="11356"/>
                </a:cubicBezTo>
                <a:cubicBezTo>
                  <a:pt x="21495" y="11315"/>
                  <a:pt x="21574" y="11174"/>
                  <a:pt x="21504" y="11083"/>
                </a:cubicBezTo>
                <a:cubicBezTo>
                  <a:pt x="21448" y="11009"/>
                  <a:pt x="21318" y="10959"/>
                  <a:pt x="21203" y="10934"/>
                </a:cubicBezTo>
                <a:cubicBezTo>
                  <a:pt x="20983" y="10886"/>
                  <a:pt x="20840" y="11005"/>
                  <a:pt x="20690" y="11044"/>
                </a:cubicBezTo>
                <a:cubicBezTo>
                  <a:pt x="20593" y="11057"/>
                  <a:pt x="20496" y="11070"/>
                  <a:pt x="20398" y="11083"/>
                </a:cubicBezTo>
                <a:cubicBezTo>
                  <a:pt x="20326" y="11101"/>
                  <a:pt x="20194" y="11158"/>
                  <a:pt x="20089" y="11121"/>
                </a:cubicBezTo>
                <a:cubicBezTo>
                  <a:pt x="20051" y="11108"/>
                  <a:pt x="20039" y="11075"/>
                  <a:pt x="20015" y="11050"/>
                </a:cubicBezTo>
                <a:cubicBezTo>
                  <a:pt x="20022" y="10894"/>
                  <a:pt x="20237" y="10890"/>
                  <a:pt x="20332" y="10804"/>
                </a:cubicBezTo>
                <a:cubicBezTo>
                  <a:pt x="20396" y="10746"/>
                  <a:pt x="20378" y="10623"/>
                  <a:pt x="20430" y="10557"/>
                </a:cubicBezTo>
                <a:cubicBezTo>
                  <a:pt x="20491" y="10479"/>
                  <a:pt x="20614" y="10442"/>
                  <a:pt x="20682" y="10369"/>
                </a:cubicBezTo>
                <a:cubicBezTo>
                  <a:pt x="20800" y="10242"/>
                  <a:pt x="20905" y="9931"/>
                  <a:pt x="20756" y="9765"/>
                </a:cubicBezTo>
                <a:cubicBezTo>
                  <a:pt x="20696" y="9699"/>
                  <a:pt x="20530" y="9623"/>
                  <a:pt x="20356" y="9654"/>
                </a:cubicBezTo>
                <a:cubicBezTo>
                  <a:pt x="20278" y="9668"/>
                  <a:pt x="20170" y="9709"/>
                  <a:pt x="20063" y="9688"/>
                </a:cubicBezTo>
                <a:cubicBezTo>
                  <a:pt x="19964" y="9668"/>
                  <a:pt x="19869" y="9604"/>
                  <a:pt x="19820" y="9544"/>
                </a:cubicBezTo>
                <a:cubicBezTo>
                  <a:pt x="19804" y="9524"/>
                  <a:pt x="19805" y="9498"/>
                  <a:pt x="19788" y="9480"/>
                </a:cubicBezTo>
                <a:cubicBezTo>
                  <a:pt x="19802" y="9355"/>
                  <a:pt x="19965" y="9347"/>
                  <a:pt x="20063" y="9290"/>
                </a:cubicBezTo>
                <a:cubicBezTo>
                  <a:pt x="20154" y="9238"/>
                  <a:pt x="20162" y="9145"/>
                  <a:pt x="20210" y="9057"/>
                </a:cubicBezTo>
                <a:cubicBezTo>
                  <a:pt x="20248" y="8987"/>
                  <a:pt x="20323" y="8927"/>
                  <a:pt x="20349" y="8849"/>
                </a:cubicBezTo>
                <a:cubicBezTo>
                  <a:pt x="20367" y="8796"/>
                  <a:pt x="20338" y="8733"/>
                  <a:pt x="20315" y="8707"/>
                </a:cubicBezTo>
                <a:cubicBezTo>
                  <a:pt x="20282" y="8669"/>
                  <a:pt x="20121" y="8573"/>
                  <a:pt x="20023" y="8590"/>
                </a:cubicBezTo>
                <a:cubicBezTo>
                  <a:pt x="19929" y="8607"/>
                  <a:pt x="19800" y="8655"/>
                  <a:pt x="19682" y="8616"/>
                </a:cubicBezTo>
                <a:cubicBezTo>
                  <a:pt x="19551" y="8572"/>
                  <a:pt x="19540" y="8435"/>
                  <a:pt x="19396" y="8408"/>
                </a:cubicBezTo>
                <a:cubicBezTo>
                  <a:pt x="19339" y="8397"/>
                  <a:pt x="19267" y="8425"/>
                  <a:pt x="19227" y="8435"/>
                </a:cubicBezTo>
                <a:cubicBezTo>
                  <a:pt x="19110" y="8463"/>
                  <a:pt x="18998" y="8489"/>
                  <a:pt x="18884" y="8513"/>
                </a:cubicBezTo>
                <a:cubicBezTo>
                  <a:pt x="18798" y="8530"/>
                  <a:pt x="18647" y="8510"/>
                  <a:pt x="18680" y="8421"/>
                </a:cubicBezTo>
                <a:cubicBezTo>
                  <a:pt x="18716" y="8326"/>
                  <a:pt x="18917" y="8321"/>
                  <a:pt x="19015" y="8272"/>
                </a:cubicBezTo>
                <a:cubicBezTo>
                  <a:pt x="19101" y="8230"/>
                  <a:pt x="19177" y="8169"/>
                  <a:pt x="19276" y="8136"/>
                </a:cubicBezTo>
                <a:cubicBezTo>
                  <a:pt x="19349" y="8123"/>
                  <a:pt x="19421" y="8110"/>
                  <a:pt x="19494" y="8097"/>
                </a:cubicBezTo>
                <a:cubicBezTo>
                  <a:pt x="19560" y="8069"/>
                  <a:pt x="19588" y="7998"/>
                  <a:pt x="19648" y="7966"/>
                </a:cubicBezTo>
                <a:cubicBezTo>
                  <a:pt x="19707" y="7935"/>
                  <a:pt x="19811" y="7945"/>
                  <a:pt x="19869" y="7914"/>
                </a:cubicBezTo>
                <a:cubicBezTo>
                  <a:pt x="19919" y="7887"/>
                  <a:pt x="19939" y="7825"/>
                  <a:pt x="19974" y="7786"/>
                </a:cubicBezTo>
                <a:cubicBezTo>
                  <a:pt x="20058" y="7694"/>
                  <a:pt x="20177" y="7675"/>
                  <a:pt x="20178" y="7512"/>
                </a:cubicBezTo>
                <a:cubicBezTo>
                  <a:pt x="20145" y="7485"/>
                  <a:pt x="20127" y="7450"/>
                  <a:pt x="20080" y="7434"/>
                </a:cubicBezTo>
                <a:cubicBezTo>
                  <a:pt x="19906" y="7374"/>
                  <a:pt x="19754" y="7417"/>
                  <a:pt x="19771" y="7214"/>
                </a:cubicBezTo>
                <a:cubicBezTo>
                  <a:pt x="19797" y="7193"/>
                  <a:pt x="19815" y="7158"/>
                  <a:pt x="19845" y="7141"/>
                </a:cubicBezTo>
                <a:cubicBezTo>
                  <a:pt x="19901" y="7111"/>
                  <a:pt x="19996" y="7097"/>
                  <a:pt x="20055" y="7070"/>
                </a:cubicBezTo>
                <a:cubicBezTo>
                  <a:pt x="20096" y="6931"/>
                  <a:pt x="19905" y="6922"/>
                  <a:pt x="19797" y="6862"/>
                </a:cubicBezTo>
                <a:cubicBezTo>
                  <a:pt x="19769" y="6847"/>
                  <a:pt x="19755" y="6817"/>
                  <a:pt x="19731" y="6798"/>
                </a:cubicBezTo>
                <a:cubicBezTo>
                  <a:pt x="19732" y="6640"/>
                  <a:pt x="19875" y="6495"/>
                  <a:pt x="20000" y="6435"/>
                </a:cubicBezTo>
                <a:cubicBezTo>
                  <a:pt x="20065" y="6403"/>
                  <a:pt x="20143" y="6397"/>
                  <a:pt x="20203" y="6364"/>
                </a:cubicBezTo>
                <a:cubicBezTo>
                  <a:pt x="20250" y="6338"/>
                  <a:pt x="20345" y="6239"/>
                  <a:pt x="20284" y="6174"/>
                </a:cubicBezTo>
                <a:cubicBezTo>
                  <a:pt x="20236" y="6070"/>
                  <a:pt x="20002" y="6150"/>
                  <a:pt x="19894" y="6096"/>
                </a:cubicBezTo>
                <a:cubicBezTo>
                  <a:pt x="19759" y="6029"/>
                  <a:pt x="19842" y="5898"/>
                  <a:pt x="19763" y="5804"/>
                </a:cubicBezTo>
                <a:cubicBezTo>
                  <a:pt x="19685" y="5712"/>
                  <a:pt x="19435" y="5747"/>
                  <a:pt x="19348" y="5662"/>
                </a:cubicBezTo>
                <a:cubicBezTo>
                  <a:pt x="19286" y="5601"/>
                  <a:pt x="19328" y="5473"/>
                  <a:pt x="19324" y="5376"/>
                </a:cubicBezTo>
                <a:cubicBezTo>
                  <a:pt x="19322" y="5322"/>
                  <a:pt x="19289" y="5260"/>
                  <a:pt x="19333" y="5221"/>
                </a:cubicBezTo>
                <a:cubicBezTo>
                  <a:pt x="19369" y="5147"/>
                  <a:pt x="19504" y="5176"/>
                  <a:pt x="19608" y="5155"/>
                </a:cubicBezTo>
                <a:cubicBezTo>
                  <a:pt x="19732" y="5129"/>
                  <a:pt x="19829" y="5087"/>
                  <a:pt x="19886" y="5006"/>
                </a:cubicBezTo>
                <a:cubicBezTo>
                  <a:pt x="19908" y="4973"/>
                  <a:pt x="19942" y="4888"/>
                  <a:pt x="19900" y="4844"/>
                </a:cubicBezTo>
                <a:cubicBezTo>
                  <a:pt x="19856" y="4743"/>
                  <a:pt x="19645" y="4794"/>
                  <a:pt x="19600" y="4661"/>
                </a:cubicBezTo>
                <a:cubicBezTo>
                  <a:pt x="19559" y="4540"/>
                  <a:pt x="19793" y="4409"/>
                  <a:pt x="19706" y="4220"/>
                </a:cubicBezTo>
                <a:cubicBezTo>
                  <a:pt x="19669" y="4140"/>
                  <a:pt x="19571" y="4119"/>
                  <a:pt x="19494" y="4071"/>
                </a:cubicBezTo>
                <a:cubicBezTo>
                  <a:pt x="19311" y="4076"/>
                  <a:pt x="19342" y="4233"/>
                  <a:pt x="19178" y="4259"/>
                </a:cubicBezTo>
                <a:cubicBezTo>
                  <a:pt x="19016" y="4284"/>
                  <a:pt x="18946" y="4083"/>
                  <a:pt x="18812" y="4057"/>
                </a:cubicBezTo>
                <a:cubicBezTo>
                  <a:pt x="18693" y="4034"/>
                  <a:pt x="18536" y="4154"/>
                  <a:pt x="18428" y="4078"/>
                </a:cubicBezTo>
                <a:cubicBezTo>
                  <a:pt x="18300" y="4042"/>
                  <a:pt x="18371" y="3914"/>
                  <a:pt x="18331" y="3806"/>
                </a:cubicBezTo>
                <a:cubicBezTo>
                  <a:pt x="18320" y="3777"/>
                  <a:pt x="18291" y="3756"/>
                  <a:pt x="18274" y="3733"/>
                </a:cubicBezTo>
                <a:cubicBezTo>
                  <a:pt x="18073" y="3697"/>
                  <a:pt x="17900" y="3831"/>
                  <a:pt x="17818" y="3934"/>
                </a:cubicBezTo>
                <a:cubicBezTo>
                  <a:pt x="17747" y="4025"/>
                  <a:pt x="17715" y="4124"/>
                  <a:pt x="17543" y="4117"/>
                </a:cubicBezTo>
                <a:cubicBezTo>
                  <a:pt x="17504" y="4086"/>
                  <a:pt x="17455" y="4066"/>
                  <a:pt x="17429" y="4025"/>
                </a:cubicBezTo>
                <a:cubicBezTo>
                  <a:pt x="17175" y="3638"/>
                  <a:pt x="17816" y="3597"/>
                  <a:pt x="17950" y="3363"/>
                </a:cubicBezTo>
                <a:cubicBezTo>
                  <a:pt x="18043" y="3198"/>
                  <a:pt x="17875" y="3120"/>
                  <a:pt x="17844" y="2999"/>
                </a:cubicBezTo>
                <a:cubicBezTo>
                  <a:pt x="17832" y="2953"/>
                  <a:pt x="17869" y="2904"/>
                  <a:pt x="17884" y="2876"/>
                </a:cubicBezTo>
                <a:cubicBezTo>
                  <a:pt x="17926" y="2796"/>
                  <a:pt x="17963" y="2687"/>
                  <a:pt x="17909" y="2603"/>
                </a:cubicBezTo>
                <a:cubicBezTo>
                  <a:pt x="17892" y="2575"/>
                  <a:pt x="17877" y="2547"/>
                  <a:pt x="17844" y="2532"/>
                </a:cubicBezTo>
                <a:cubicBezTo>
                  <a:pt x="17709" y="2474"/>
                  <a:pt x="17609" y="2576"/>
                  <a:pt x="17552" y="2624"/>
                </a:cubicBezTo>
                <a:cubicBezTo>
                  <a:pt x="17512" y="2657"/>
                  <a:pt x="17458" y="2687"/>
                  <a:pt x="17397" y="2701"/>
                </a:cubicBezTo>
                <a:cubicBezTo>
                  <a:pt x="17350" y="2713"/>
                  <a:pt x="17317" y="2708"/>
                  <a:pt x="17283" y="2727"/>
                </a:cubicBezTo>
                <a:cubicBezTo>
                  <a:pt x="17212" y="2767"/>
                  <a:pt x="17207" y="2853"/>
                  <a:pt x="17111" y="2876"/>
                </a:cubicBezTo>
                <a:cubicBezTo>
                  <a:pt x="17078" y="2894"/>
                  <a:pt x="17010" y="2890"/>
                  <a:pt x="16973" y="2876"/>
                </a:cubicBezTo>
                <a:cubicBezTo>
                  <a:pt x="16909" y="2850"/>
                  <a:pt x="16868" y="2791"/>
                  <a:pt x="16795" y="2772"/>
                </a:cubicBezTo>
                <a:cubicBezTo>
                  <a:pt x="16728" y="2770"/>
                  <a:pt x="16660" y="2768"/>
                  <a:pt x="16592" y="2766"/>
                </a:cubicBezTo>
                <a:cubicBezTo>
                  <a:pt x="16545" y="2756"/>
                  <a:pt x="16513" y="2732"/>
                  <a:pt x="16478" y="2713"/>
                </a:cubicBezTo>
                <a:cubicBezTo>
                  <a:pt x="16451" y="2618"/>
                  <a:pt x="16475" y="2530"/>
                  <a:pt x="16526" y="2461"/>
                </a:cubicBezTo>
                <a:cubicBezTo>
                  <a:pt x="16559" y="2418"/>
                  <a:pt x="16625" y="2348"/>
                  <a:pt x="16584" y="2267"/>
                </a:cubicBezTo>
                <a:cubicBezTo>
                  <a:pt x="16547" y="2194"/>
                  <a:pt x="16449" y="2144"/>
                  <a:pt x="16346" y="2123"/>
                </a:cubicBezTo>
                <a:cubicBezTo>
                  <a:pt x="16283" y="2110"/>
                  <a:pt x="16232" y="2121"/>
                  <a:pt x="16185" y="2098"/>
                </a:cubicBezTo>
                <a:cubicBezTo>
                  <a:pt x="16118" y="2065"/>
                  <a:pt x="16116" y="2001"/>
                  <a:pt x="16080" y="1942"/>
                </a:cubicBezTo>
                <a:cubicBezTo>
                  <a:pt x="16012" y="1834"/>
                  <a:pt x="15839" y="1731"/>
                  <a:pt x="15982" y="1584"/>
                </a:cubicBezTo>
                <a:cubicBezTo>
                  <a:pt x="16067" y="1497"/>
                  <a:pt x="16221" y="1541"/>
                  <a:pt x="16315" y="1488"/>
                </a:cubicBezTo>
                <a:cubicBezTo>
                  <a:pt x="16329" y="1479"/>
                  <a:pt x="16334" y="1459"/>
                  <a:pt x="16346" y="1449"/>
                </a:cubicBezTo>
                <a:cubicBezTo>
                  <a:pt x="16345" y="1308"/>
                  <a:pt x="16182" y="1228"/>
                  <a:pt x="16071" y="1170"/>
                </a:cubicBezTo>
                <a:cubicBezTo>
                  <a:pt x="16035" y="1151"/>
                  <a:pt x="15973" y="1108"/>
                  <a:pt x="15900" y="1124"/>
                </a:cubicBezTo>
                <a:cubicBezTo>
                  <a:pt x="15810" y="1143"/>
                  <a:pt x="15768" y="1215"/>
                  <a:pt x="15679" y="1234"/>
                </a:cubicBezTo>
                <a:cubicBezTo>
                  <a:pt x="15543" y="1263"/>
                  <a:pt x="15377" y="1155"/>
                  <a:pt x="15224" y="1156"/>
                </a:cubicBezTo>
                <a:cubicBezTo>
                  <a:pt x="15203" y="1173"/>
                  <a:pt x="15170" y="1182"/>
                  <a:pt x="15152" y="1202"/>
                </a:cubicBezTo>
                <a:cubicBezTo>
                  <a:pt x="15113" y="1245"/>
                  <a:pt x="15093" y="1302"/>
                  <a:pt x="15038" y="1332"/>
                </a:cubicBezTo>
                <a:cubicBezTo>
                  <a:pt x="15005" y="1349"/>
                  <a:pt x="14944" y="1355"/>
                  <a:pt x="14900" y="1344"/>
                </a:cubicBezTo>
                <a:cubicBezTo>
                  <a:pt x="14721" y="1297"/>
                  <a:pt x="14723" y="1134"/>
                  <a:pt x="14786" y="994"/>
                </a:cubicBezTo>
                <a:cubicBezTo>
                  <a:pt x="14798" y="967"/>
                  <a:pt x="14816" y="916"/>
                  <a:pt x="14802" y="877"/>
                </a:cubicBezTo>
                <a:cubicBezTo>
                  <a:pt x="14781" y="815"/>
                  <a:pt x="14716" y="751"/>
                  <a:pt x="14680" y="695"/>
                </a:cubicBezTo>
                <a:cubicBezTo>
                  <a:pt x="14616" y="597"/>
                  <a:pt x="14568" y="511"/>
                  <a:pt x="14445" y="461"/>
                </a:cubicBezTo>
                <a:cubicBezTo>
                  <a:pt x="14405" y="446"/>
                  <a:pt x="14318" y="428"/>
                  <a:pt x="14273" y="454"/>
                </a:cubicBezTo>
                <a:cubicBezTo>
                  <a:pt x="14150" y="490"/>
                  <a:pt x="14245" y="677"/>
                  <a:pt x="14087" y="715"/>
                </a:cubicBezTo>
                <a:cubicBezTo>
                  <a:pt x="14039" y="740"/>
                  <a:pt x="13955" y="721"/>
                  <a:pt x="13915" y="701"/>
                </a:cubicBezTo>
                <a:cubicBezTo>
                  <a:pt x="13864" y="676"/>
                  <a:pt x="13828" y="629"/>
                  <a:pt x="13777" y="603"/>
                </a:cubicBezTo>
                <a:cubicBezTo>
                  <a:pt x="13583" y="506"/>
                  <a:pt x="13180" y="500"/>
                  <a:pt x="13199" y="740"/>
                </a:cubicBezTo>
                <a:cubicBezTo>
                  <a:pt x="13212" y="750"/>
                  <a:pt x="13220" y="770"/>
                  <a:pt x="13233" y="779"/>
                </a:cubicBezTo>
                <a:cubicBezTo>
                  <a:pt x="13274" y="806"/>
                  <a:pt x="13333" y="809"/>
                  <a:pt x="13379" y="831"/>
                </a:cubicBezTo>
                <a:cubicBezTo>
                  <a:pt x="13410" y="847"/>
                  <a:pt x="13429" y="873"/>
                  <a:pt x="13460" y="889"/>
                </a:cubicBezTo>
                <a:cubicBezTo>
                  <a:pt x="13473" y="933"/>
                  <a:pt x="13480" y="958"/>
                  <a:pt x="13477" y="1007"/>
                </a:cubicBezTo>
                <a:cubicBezTo>
                  <a:pt x="13434" y="1043"/>
                  <a:pt x="13412" y="1080"/>
                  <a:pt x="13345" y="1097"/>
                </a:cubicBezTo>
                <a:cubicBezTo>
                  <a:pt x="13281" y="1113"/>
                  <a:pt x="13191" y="1095"/>
                  <a:pt x="13136" y="1117"/>
                </a:cubicBezTo>
                <a:cubicBezTo>
                  <a:pt x="13114" y="1135"/>
                  <a:pt x="13092" y="1152"/>
                  <a:pt x="13070" y="1170"/>
                </a:cubicBezTo>
                <a:cubicBezTo>
                  <a:pt x="13047" y="1183"/>
                  <a:pt x="13018" y="1188"/>
                  <a:pt x="12996" y="1202"/>
                </a:cubicBezTo>
                <a:cubicBezTo>
                  <a:pt x="12787" y="1196"/>
                  <a:pt x="12751" y="1051"/>
                  <a:pt x="12526" y="1065"/>
                </a:cubicBezTo>
                <a:cubicBezTo>
                  <a:pt x="12507" y="1076"/>
                  <a:pt x="12487" y="1086"/>
                  <a:pt x="12468" y="1097"/>
                </a:cubicBezTo>
                <a:cubicBezTo>
                  <a:pt x="12416" y="1158"/>
                  <a:pt x="12434" y="1275"/>
                  <a:pt x="12377" y="1337"/>
                </a:cubicBezTo>
                <a:cubicBezTo>
                  <a:pt x="12349" y="1368"/>
                  <a:pt x="12267" y="1407"/>
                  <a:pt x="12183" y="1389"/>
                </a:cubicBezTo>
                <a:cubicBezTo>
                  <a:pt x="12147" y="1382"/>
                  <a:pt x="12104" y="1351"/>
                  <a:pt x="12045" y="1364"/>
                </a:cubicBezTo>
                <a:cubicBezTo>
                  <a:pt x="11986" y="1377"/>
                  <a:pt x="11955" y="1430"/>
                  <a:pt x="11899" y="1449"/>
                </a:cubicBezTo>
                <a:cubicBezTo>
                  <a:pt x="11796" y="1482"/>
                  <a:pt x="11667" y="1415"/>
                  <a:pt x="11630" y="1371"/>
                </a:cubicBezTo>
                <a:cubicBezTo>
                  <a:pt x="11494" y="1210"/>
                  <a:pt x="11773" y="1107"/>
                  <a:pt x="11736" y="962"/>
                </a:cubicBezTo>
                <a:cubicBezTo>
                  <a:pt x="11722" y="907"/>
                  <a:pt x="11689" y="885"/>
                  <a:pt x="11655" y="850"/>
                </a:cubicBezTo>
                <a:cubicBezTo>
                  <a:pt x="11429" y="841"/>
                  <a:pt x="11409" y="1030"/>
                  <a:pt x="11143" y="1019"/>
                </a:cubicBezTo>
                <a:cubicBezTo>
                  <a:pt x="11101" y="988"/>
                  <a:pt x="11051" y="976"/>
                  <a:pt x="11028" y="928"/>
                </a:cubicBezTo>
                <a:cubicBezTo>
                  <a:pt x="11010" y="890"/>
                  <a:pt x="11038" y="836"/>
                  <a:pt x="11020" y="793"/>
                </a:cubicBezTo>
                <a:cubicBezTo>
                  <a:pt x="11012" y="773"/>
                  <a:pt x="10984" y="757"/>
                  <a:pt x="10971" y="740"/>
                </a:cubicBezTo>
                <a:cubicBezTo>
                  <a:pt x="10582" y="661"/>
                  <a:pt x="10663" y="935"/>
                  <a:pt x="10427" y="1012"/>
                </a:cubicBezTo>
                <a:cubicBezTo>
                  <a:pt x="10354" y="1036"/>
                  <a:pt x="10272" y="1017"/>
                  <a:pt x="10183" y="1033"/>
                </a:cubicBezTo>
                <a:cubicBezTo>
                  <a:pt x="10082" y="1050"/>
                  <a:pt x="9895" y="1094"/>
                  <a:pt x="9800" y="1046"/>
                </a:cubicBezTo>
                <a:cubicBezTo>
                  <a:pt x="9719" y="1006"/>
                  <a:pt x="9715" y="891"/>
                  <a:pt x="9630" y="857"/>
                </a:cubicBezTo>
                <a:cubicBezTo>
                  <a:pt x="9563" y="853"/>
                  <a:pt x="9495" y="849"/>
                  <a:pt x="9427" y="845"/>
                </a:cubicBezTo>
                <a:cubicBezTo>
                  <a:pt x="9377" y="834"/>
                  <a:pt x="9351" y="800"/>
                  <a:pt x="9313" y="779"/>
                </a:cubicBezTo>
                <a:cubicBezTo>
                  <a:pt x="9306" y="752"/>
                  <a:pt x="9282" y="710"/>
                  <a:pt x="9296" y="669"/>
                </a:cubicBezTo>
                <a:cubicBezTo>
                  <a:pt x="9306" y="639"/>
                  <a:pt x="9340" y="607"/>
                  <a:pt x="9353" y="578"/>
                </a:cubicBezTo>
                <a:cubicBezTo>
                  <a:pt x="9388" y="500"/>
                  <a:pt x="9324" y="409"/>
                  <a:pt x="9256" y="390"/>
                </a:cubicBezTo>
                <a:cubicBezTo>
                  <a:pt x="9145" y="337"/>
                  <a:pt x="9007" y="506"/>
                  <a:pt x="8881" y="429"/>
                </a:cubicBezTo>
                <a:cubicBezTo>
                  <a:pt x="8823" y="412"/>
                  <a:pt x="8763" y="343"/>
                  <a:pt x="8783" y="267"/>
                </a:cubicBezTo>
                <a:cubicBezTo>
                  <a:pt x="8790" y="241"/>
                  <a:pt x="8811" y="197"/>
                  <a:pt x="8800" y="162"/>
                </a:cubicBezTo>
                <a:cubicBezTo>
                  <a:pt x="8767" y="52"/>
                  <a:pt x="8635" y="-1"/>
                  <a:pt x="8459" y="0"/>
                </a:cubicBezTo>
                <a:close/>
                <a:moveTo>
                  <a:pt x="9783" y="16089"/>
                </a:moveTo>
                <a:cubicBezTo>
                  <a:pt x="9851" y="16101"/>
                  <a:pt x="9914" y="16135"/>
                  <a:pt x="9976" y="16175"/>
                </a:cubicBezTo>
                <a:cubicBezTo>
                  <a:pt x="9976" y="16474"/>
                  <a:pt x="9976" y="16799"/>
                  <a:pt x="9976" y="17097"/>
                </a:cubicBezTo>
                <a:cubicBezTo>
                  <a:pt x="9976" y="17096"/>
                  <a:pt x="9882" y="17286"/>
                  <a:pt x="9671" y="17127"/>
                </a:cubicBezTo>
                <a:cubicBezTo>
                  <a:pt x="9541" y="17029"/>
                  <a:pt x="8872" y="16498"/>
                  <a:pt x="8804" y="16444"/>
                </a:cubicBezTo>
                <a:cubicBezTo>
                  <a:pt x="8867" y="16377"/>
                  <a:pt x="8923" y="16299"/>
                  <a:pt x="9020" y="16270"/>
                </a:cubicBezTo>
                <a:cubicBezTo>
                  <a:pt x="9144" y="16233"/>
                  <a:pt x="9233" y="16324"/>
                  <a:pt x="9361" y="16297"/>
                </a:cubicBezTo>
                <a:cubicBezTo>
                  <a:pt x="9503" y="16267"/>
                  <a:pt x="9621" y="16059"/>
                  <a:pt x="9783" y="16089"/>
                </a:cubicBezTo>
                <a:close/>
                <a:moveTo>
                  <a:pt x="12111" y="16270"/>
                </a:moveTo>
                <a:cubicBezTo>
                  <a:pt x="12207" y="16287"/>
                  <a:pt x="12265" y="16333"/>
                  <a:pt x="12337" y="16368"/>
                </a:cubicBezTo>
                <a:cubicBezTo>
                  <a:pt x="12474" y="16434"/>
                  <a:pt x="12782" y="16524"/>
                  <a:pt x="13025" y="16479"/>
                </a:cubicBezTo>
                <a:lnTo>
                  <a:pt x="11863" y="17379"/>
                </a:lnTo>
                <a:cubicBezTo>
                  <a:pt x="11863" y="17379"/>
                  <a:pt x="11551" y="17522"/>
                  <a:pt x="11551" y="17276"/>
                </a:cubicBezTo>
                <a:cubicBezTo>
                  <a:pt x="11551" y="16969"/>
                  <a:pt x="11551" y="16667"/>
                  <a:pt x="11551" y="16388"/>
                </a:cubicBezTo>
                <a:cubicBezTo>
                  <a:pt x="11678" y="16360"/>
                  <a:pt x="11794" y="16339"/>
                  <a:pt x="11916" y="16304"/>
                </a:cubicBezTo>
                <a:cubicBezTo>
                  <a:pt x="11961" y="16290"/>
                  <a:pt x="12043" y="16258"/>
                  <a:pt x="12111" y="16270"/>
                </a:cubicBezTo>
                <a:close/>
              </a:path>
            </a:pathLst>
          </a:custGeom>
          <a:solidFill>
            <a:srgbClr val="5ED834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57"/>
          <p:cNvSpPr/>
          <p:nvPr/>
        </p:nvSpPr>
        <p:spPr>
          <a:xfrm>
            <a:off x="6715124" y="2558355"/>
            <a:ext cx="134999" cy="127218"/>
          </a:xfrm>
          <a:custGeom>
            <a:rect b="b" l="l" r="r" t="t"/>
            <a:pathLst>
              <a:path extrusionOk="0" h="21599" w="21531">
                <a:moveTo>
                  <a:pt x="8459" y="0"/>
                </a:moveTo>
                <a:cubicBezTo>
                  <a:pt x="8430" y="17"/>
                  <a:pt x="8385" y="18"/>
                  <a:pt x="8353" y="33"/>
                </a:cubicBezTo>
                <a:cubicBezTo>
                  <a:pt x="8261" y="78"/>
                  <a:pt x="8167" y="149"/>
                  <a:pt x="8141" y="246"/>
                </a:cubicBezTo>
                <a:cubicBezTo>
                  <a:pt x="8125" y="312"/>
                  <a:pt x="8192" y="361"/>
                  <a:pt x="8214" y="402"/>
                </a:cubicBezTo>
                <a:cubicBezTo>
                  <a:pt x="8257" y="487"/>
                  <a:pt x="8232" y="654"/>
                  <a:pt x="8165" y="695"/>
                </a:cubicBezTo>
                <a:cubicBezTo>
                  <a:pt x="7901" y="855"/>
                  <a:pt x="7751" y="471"/>
                  <a:pt x="7483" y="603"/>
                </a:cubicBezTo>
                <a:cubicBezTo>
                  <a:pt x="7292" y="697"/>
                  <a:pt x="7290" y="946"/>
                  <a:pt x="7099" y="1039"/>
                </a:cubicBezTo>
                <a:cubicBezTo>
                  <a:pt x="6900" y="1137"/>
                  <a:pt x="6622" y="966"/>
                  <a:pt x="6475" y="1136"/>
                </a:cubicBezTo>
                <a:cubicBezTo>
                  <a:pt x="6388" y="1235"/>
                  <a:pt x="6463" y="1349"/>
                  <a:pt x="6426" y="1481"/>
                </a:cubicBezTo>
                <a:cubicBezTo>
                  <a:pt x="6398" y="1579"/>
                  <a:pt x="6346" y="1657"/>
                  <a:pt x="6237" y="1689"/>
                </a:cubicBezTo>
                <a:cubicBezTo>
                  <a:pt x="6076" y="1737"/>
                  <a:pt x="5956" y="1644"/>
                  <a:pt x="5848" y="1611"/>
                </a:cubicBezTo>
                <a:cubicBezTo>
                  <a:pt x="5762" y="1585"/>
                  <a:pt x="5646" y="1565"/>
                  <a:pt x="5539" y="1565"/>
                </a:cubicBezTo>
                <a:cubicBezTo>
                  <a:pt x="5464" y="1624"/>
                  <a:pt x="5379" y="1692"/>
                  <a:pt x="5261" y="1714"/>
                </a:cubicBezTo>
                <a:cubicBezTo>
                  <a:pt x="5120" y="1741"/>
                  <a:pt x="4959" y="1677"/>
                  <a:pt x="4863" y="1734"/>
                </a:cubicBezTo>
                <a:cubicBezTo>
                  <a:pt x="4686" y="1785"/>
                  <a:pt x="4799" y="2053"/>
                  <a:pt x="4700" y="2162"/>
                </a:cubicBezTo>
                <a:cubicBezTo>
                  <a:pt x="4661" y="2206"/>
                  <a:pt x="4580" y="2233"/>
                  <a:pt x="4505" y="2247"/>
                </a:cubicBezTo>
                <a:cubicBezTo>
                  <a:pt x="4434" y="2260"/>
                  <a:pt x="4370" y="2236"/>
                  <a:pt x="4327" y="2267"/>
                </a:cubicBezTo>
                <a:cubicBezTo>
                  <a:pt x="4227" y="2294"/>
                  <a:pt x="4275" y="2389"/>
                  <a:pt x="4238" y="2468"/>
                </a:cubicBezTo>
                <a:cubicBezTo>
                  <a:pt x="4191" y="2569"/>
                  <a:pt x="4058" y="2610"/>
                  <a:pt x="3992" y="2695"/>
                </a:cubicBezTo>
                <a:cubicBezTo>
                  <a:pt x="3972" y="2722"/>
                  <a:pt x="3959" y="2770"/>
                  <a:pt x="3986" y="2798"/>
                </a:cubicBezTo>
                <a:cubicBezTo>
                  <a:pt x="4059" y="2958"/>
                  <a:pt x="4397" y="2807"/>
                  <a:pt x="4547" y="2889"/>
                </a:cubicBezTo>
                <a:cubicBezTo>
                  <a:pt x="4665" y="2953"/>
                  <a:pt x="4571" y="3066"/>
                  <a:pt x="4571" y="3175"/>
                </a:cubicBezTo>
                <a:cubicBezTo>
                  <a:pt x="4590" y="3194"/>
                  <a:pt x="4609" y="3215"/>
                  <a:pt x="4628" y="3234"/>
                </a:cubicBezTo>
                <a:cubicBezTo>
                  <a:pt x="4735" y="3298"/>
                  <a:pt x="4862" y="3330"/>
                  <a:pt x="4848" y="3474"/>
                </a:cubicBezTo>
                <a:cubicBezTo>
                  <a:pt x="4803" y="3508"/>
                  <a:pt x="4772" y="3538"/>
                  <a:pt x="4700" y="3552"/>
                </a:cubicBezTo>
                <a:cubicBezTo>
                  <a:pt x="4588" y="3574"/>
                  <a:pt x="4456" y="3531"/>
                  <a:pt x="4376" y="3513"/>
                </a:cubicBezTo>
                <a:cubicBezTo>
                  <a:pt x="4149" y="3464"/>
                  <a:pt x="3817" y="3477"/>
                  <a:pt x="3709" y="3598"/>
                </a:cubicBezTo>
                <a:cubicBezTo>
                  <a:pt x="3589" y="3731"/>
                  <a:pt x="3770" y="3895"/>
                  <a:pt x="3806" y="4012"/>
                </a:cubicBezTo>
                <a:cubicBezTo>
                  <a:pt x="3803" y="4083"/>
                  <a:pt x="3800" y="4155"/>
                  <a:pt x="3798" y="4227"/>
                </a:cubicBezTo>
                <a:cubicBezTo>
                  <a:pt x="3798" y="4294"/>
                  <a:pt x="3826" y="4376"/>
                  <a:pt x="3783" y="4421"/>
                </a:cubicBezTo>
                <a:cubicBezTo>
                  <a:pt x="3753" y="4488"/>
                  <a:pt x="3639" y="4476"/>
                  <a:pt x="3571" y="4512"/>
                </a:cubicBezTo>
                <a:cubicBezTo>
                  <a:pt x="3490" y="4555"/>
                  <a:pt x="3456" y="4628"/>
                  <a:pt x="3342" y="4649"/>
                </a:cubicBezTo>
                <a:cubicBezTo>
                  <a:pt x="3224" y="4671"/>
                  <a:pt x="3170" y="4580"/>
                  <a:pt x="3130" y="4533"/>
                </a:cubicBezTo>
                <a:cubicBezTo>
                  <a:pt x="3063" y="4453"/>
                  <a:pt x="2866" y="4232"/>
                  <a:pt x="2667" y="4272"/>
                </a:cubicBezTo>
                <a:cubicBezTo>
                  <a:pt x="2585" y="4288"/>
                  <a:pt x="2495" y="4332"/>
                  <a:pt x="2463" y="4389"/>
                </a:cubicBezTo>
                <a:cubicBezTo>
                  <a:pt x="2436" y="4437"/>
                  <a:pt x="2457" y="4490"/>
                  <a:pt x="2440" y="4551"/>
                </a:cubicBezTo>
                <a:cubicBezTo>
                  <a:pt x="2417" y="4634"/>
                  <a:pt x="2376" y="4717"/>
                  <a:pt x="2302" y="4759"/>
                </a:cubicBezTo>
                <a:cubicBezTo>
                  <a:pt x="2247" y="4791"/>
                  <a:pt x="2129" y="4814"/>
                  <a:pt x="2033" y="4791"/>
                </a:cubicBezTo>
                <a:cubicBezTo>
                  <a:pt x="1997" y="4783"/>
                  <a:pt x="1939" y="4759"/>
                  <a:pt x="1879" y="4773"/>
                </a:cubicBezTo>
                <a:cubicBezTo>
                  <a:pt x="1806" y="4789"/>
                  <a:pt x="1753" y="4846"/>
                  <a:pt x="1692" y="4876"/>
                </a:cubicBezTo>
                <a:cubicBezTo>
                  <a:pt x="1601" y="4920"/>
                  <a:pt x="1481" y="4931"/>
                  <a:pt x="1398" y="4981"/>
                </a:cubicBezTo>
                <a:cubicBezTo>
                  <a:pt x="1375" y="4994"/>
                  <a:pt x="1368" y="5021"/>
                  <a:pt x="1349" y="5038"/>
                </a:cubicBezTo>
                <a:cubicBezTo>
                  <a:pt x="1349" y="5065"/>
                  <a:pt x="1351" y="5077"/>
                  <a:pt x="1366" y="5091"/>
                </a:cubicBezTo>
                <a:cubicBezTo>
                  <a:pt x="1388" y="5137"/>
                  <a:pt x="1444" y="5134"/>
                  <a:pt x="1497" y="5155"/>
                </a:cubicBezTo>
                <a:cubicBezTo>
                  <a:pt x="1568" y="5183"/>
                  <a:pt x="1616" y="5214"/>
                  <a:pt x="1644" y="5278"/>
                </a:cubicBezTo>
                <a:cubicBezTo>
                  <a:pt x="1655" y="5305"/>
                  <a:pt x="1666" y="5336"/>
                  <a:pt x="1644" y="5363"/>
                </a:cubicBezTo>
                <a:cubicBezTo>
                  <a:pt x="1612" y="5489"/>
                  <a:pt x="1370" y="5457"/>
                  <a:pt x="1317" y="5571"/>
                </a:cubicBezTo>
                <a:cubicBezTo>
                  <a:pt x="1240" y="5737"/>
                  <a:pt x="1504" y="5899"/>
                  <a:pt x="1635" y="5927"/>
                </a:cubicBezTo>
                <a:cubicBezTo>
                  <a:pt x="1749" y="5952"/>
                  <a:pt x="1826" y="5888"/>
                  <a:pt x="1896" y="5870"/>
                </a:cubicBezTo>
                <a:cubicBezTo>
                  <a:pt x="1942" y="5858"/>
                  <a:pt x="1987" y="5868"/>
                  <a:pt x="2033" y="5870"/>
                </a:cubicBezTo>
                <a:cubicBezTo>
                  <a:pt x="2058" y="5885"/>
                  <a:pt x="2083" y="5900"/>
                  <a:pt x="2107" y="5916"/>
                </a:cubicBezTo>
                <a:cubicBezTo>
                  <a:pt x="2185" y="6007"/>
                  <a:pt x="2091" y="6112"/>
                  <a:pt x="2065" y="6195"/>
                </a:cubicBezTo>
                <a:cubicBezTo>
                  <a:pt x="2036" y="6289"/>
                  <a:pt x="2113" y="6333"/>
                  <a:pt x="2131" y="6389"/>
                </a:cubicBezTo>
                <a:cubicBezTo>
                  <a:pt x="2148" y="6444"/>
                  <a:pt x="2094" y="6496"/>
                  <a:pt x="2082" y="6538"/>
                </a:cubicBezTo>
                <a:cubicBezTo>
                  <a:pt x="2071" y="6575"/>
                  <a:pt x="2092" y="6617"/>
                  <a:pt x="2099" y="6643"/>
                </a:cubicBezTo>
                <a:cubicBezTo>
                  <a:pt x="2126" y="6739"/>
                  <a:pt x="2057" y="6824"/>
                  <a:pt x="1993" y="6851"/>
                </a:cubicBezTo>
                <a:cubicBezTo>
                  <a:pt x="1752" y="6952"/>
                  <a:pt x="1622" y="6709"/>
                  <a:pt x="1383" y="6753"/>
                </a:cubicBezTo>
                <a:cubicBezTo>
                  <a:pt x="1248" y="6777"/>
                  <a:pt x="1071" y="6855"/>
                  <a:pt x="1146" y="7018"/>
                </a:cubicBezTo>
                <a:cubicBezTo>
                  <a:pt x="1189" y="7111"/>
                  <a:pt x="1404" y="7301"/>
                  <a:pt x="1601" y="7265"/>
                </a:cubicBezTo>
                <a:cubicBezTo>
                  <a:pt x="1701" y="7246"/>
                  <a:pt x="1839" y="7157"/>
                  <a:pt x="1959" y="7219"/>
                </a:cubicBezTo>
                <a:cubicBezTo>
                  <a:pt x="2115" y="7300"/>
                  <a:pt x="2032" y="7519"/>
                  <a:pt x="2205" y="7578"/>
                </a:cubicBezTo>
                <a:cubicBezTo>
                  <a:pt x="2424" y="7651"/>
                  <a:pt x="2911" y="7641"/>
                  <a:pt x="2895" y="7868"/>
                </a:cubicBezTo>
                <a:cubicBezTo>
                  <a:pt x="2847" y="7904"/>
                  <a:pt x="2819" y="7933"/>
                  <a:pt x="2741" y="7948"/>
                </a:cubicBezTo>
                <a:cubicBezTo>
                  <a:pt x="2601" y="7974"/>
                  <a:pt x="2449" y="7912"/>
                  <a:pt x="2334" y="7953"/>
                </a:cubicBezTo>
                <a:cubicBezTo>
                  <a:pt x="2209" y="7997"/>
                  <a:pt x="2215" y="8167"/>
                  <a:pt x="2016" y="8207"/>
                </a:cubicBezTo>
                <a:cubicBezTo>
                  <a:pt x="1873" y="8235"/>
                  <a:pt x="1783" y="8132"/>
                  <a:pt x="1707" y="8097"/>
                </a:cubicBezTo>
                <a:cubicBezTo>
                  <a:pt x="1603" y="8048"/>
                  <a:pt x="1436" y="8101"/>
                  <a:pt x="1366" y="8142"/>
                </a:cubicBezTo>
                <a:cubicBezTo>
                  <a:pt x="1342" y="8156"/>
                  <a:pt x="1330" y="8183"/>
                  <a:pt x="1309" y="8200"/>
                </a:cubicBezTo>
                <a:cubicBezTo>
                  <a:pt x="1309" y="8219"/>
                  <a:pt x="1309" y="8239"/>
                  <a:pt x="1309" y="8259"/>
                </a:cubicBezTo>
                <a:cubicBezTo>
                  <a:pt x="1336" y="8280"/>
                  <a:pt x="1353" y="8312"/>
                  <a:pt x="1383" y="8330"/>
                </a:cubicBezTo>
                <a:cubicBezTo>
                  <a:pt x="1433" y="8359"/>
                  <a:pt x="1598" y="8433"/>
                  <a:pt x="1521" y="8513"/>
                </a:cubicBezTo>
                <a:cubicBezTo>
                  <a:pt x="1467" y="8639"/>
                  <a:pt x="1114" y="8542"/>
                  <a:pt x="1048" y="8693"/>
                </a:cubicBezTo>
                <a:cubicBezTo>
                  <a:pt x="995" y="8755"/>
                  <a:pt x="1063" y="8845"/>
                  <a:pt x="1097" y="8881"/>
                </a:cubicBezTo>
                <a:cubicBezTo>
                  <a:pt x="1138" y="8924"/>
                  <a:pt x="1275" y="8996"/>
                  <a:pt x="1334" y="9032"/>
                </a:cubicBezTo>
                <a:cubicBezTo>
                  <a:pt x="1438" y="9094"/>
                  <a:pt x="1502" y="9186"/>
                  <a:pt x="1586" y="9265"/>
                </a:cubicBezTo>
                <a:cubicBezTo>
                  <a:pt x="1587" y="9412"/>
                  <a:pt x="1433" y="9383"/>
                  <a:pt x="1326" y="9441"/>
                </a:cubicBezTo>
                <a:cubicBezTo>
                  <a:pt x="1238" y="9489"/>
                  <a:pt x="1190" y="9573"/>
                  <a:pt x="1082" y="9610"/>
                </a:cubicBezTo>
                <a:cubicBezTo>
                  <a:pt x="989" y="9642"/>
                  <a:pt x="848" y="9610"/>
                  <a:pt x="756" y="9642"/>
                </a:cubicBezTo>
                <a:cubicBezTo>
                  <a:pt x="728" y="9732"/>
                  <a:pt x="793" y="9772"/>
                  <a:pt x="813" y="9855"/>
                </a:cubicBezTo>
                <a:cubicBezTo>
                  <a:pt x="837" y="9954"/>
                  <a:pt x="717" y="10040"/>
                  <a:pt x="782" y="10141"/>
                </a:cubicBezTo>
                <a:cubicBezTo>
                  <a:pt x="836" y="10226"/>
                  <a:pt x="962" y="10210"/>
                  <a:pt x="1091" y="10239"/>
                </a:cubicBezTo>
                <a:cubicBezTo>
                  <a:pt x="1164" y="10260"/>
                  <a:pt x="1236" y="10281"/>
                  <a:pt x="1309" y="10303"/>
                </a:cubicBezTo>
                <a:cubicBezTo>
                  <a:pt x="1361" y="10313"/>
                  <a:pt x="1458" y="10305"/>
                  <a:pt x="1497" y="10298"/>
                </a:cubicBezTo>
                <a:cubicBezTo>
                  <a:pt x="1563" y="10294"/>
                  <a:pt x="1627" y="10289"/>
                  <a:pt x="1692" y="10284"/>
                </a:cubicBezTo>
                <a:cubicBezTo>
                  <a:pt x="1773" y="10268"/>
                  <a:pt x="1865" y="10243"/>
                  <a:pt x="1944" y="10225"/>
                </a:cubicBezTo>
                <a:cubicBezTo>
                  <a:pt x="2121" y="10186"/>
                  <a:pt x="2333" y="10172"/>
                  <a:pt x="2408" y="10291"/>
                </a:cubicBezTo>
                <a:cubicBezTo>
                  <a:pt x="2419" y="10308"/>
                  <a:pt x="2437" y="10354"/>
                  <a:pt x="2423" y="10388"/>
                </a:cubicBezTo>
                <a:cubicBezTo>
                  <a:pt x="2393" y="10463"/>
                  <a:pt x="2281" y="10510"/>
                  <a:pt x="2196" y="10545"/>
                </a:cubicBezTo>
                <a:cubicBezTo>
                  <a:pt x="2041" y="10610"/>
                  <a:pt x="1692" y="10709"/>
                  <a:pt x="1601" y="10810"/>
                </a:cubicBezTo>
                <a:cubicBezTo>
                  <a:pt x="1487" y="10937"/>
                  <a:pt x="1624" y="11126"/>
                  <a:pt x="1383" y="11174"/>
                </a:cubicBezTo>
                <a:cubicBezTo>
                  <a:pt x="1127" y="11225"/>
                  <a:pt x="1060" y="10918"/>
                  <a:pt x="782" y="10986"/>
                </a:cubicBezTo>
                <a:cubicBezTo>
                  <a:pt x="747" y="10994"/>
                  <a:pt x="704" y="11015"/>
                  <a:pt x="676" y="11032"/>
                </a:cubicBezTo>
                <a:cubicBezTo>
                  <a:pt x="608" y="11072"/>
                  <a:pt x="552" y="11164"/>
                  <a:pt x="530" y="11238"/>
                </a:cubicBezTo>
                <a:cubicBezTo>
                  <a:pt x="498" y="11344"/>
                  <a:pt x="549" y="11426"/>
                  <a:pt x="487" y="11505"/>
                </a:cubicBezTo>
                <a:cubicBezTo>
                  <a:pt x="446" y="11557"/>
                  <a:pt x="365" y="11603"/>
                  <a:pt x="284" y="11622"/>
                </a:cubicBezTo>
                <a:cubicBezTo>
                  <a:pt x="199" y="11642"/>
                  <a:pt x="112" y="11633"/>
                  <a:pt x="57" y="11674"/>
                </a:cubicBezTo>
                <a:cubicBezTo>
                  <a:pt x="24" y="11700"/>
                  <a:pt x="-26" y="11764"/>
                  <a:pt x="17" y="11810"/>
                </a:cubicBezTo>
                <a:cubicBezTo>
                  <a:pt x="47" y="11877"/>
                  <a:pt x="152" y="11887"/>
                  <a:pt x="235" y="11914"/>
                </a:cubicBezTo>
                <a:cubicBezTo>
                  <a:pt x="347" y="11951"/>
                  <a:pt x="499" y="11999"/>
                  <a:pt x="553" y="12083"/>
                </a:cubicBezTo>
                <a:cubicBezTo>
                  <a:pt x="646" y="12230"/>
                  <a:pt x="405" y="12289"/>
                  <a:pt x="455" y="12440"/>
                </a:cubicBezTo>
                <a:cubicBezTo>
                  <a:pt x="493" y="12551"/>
                  <a:pt x="631" y="12594"/>
                  <a:pt x="684" y="12694"/>
                </a:cubicBezTo>
                <a:cubicBezTo>
                  <a:pt x="718" y="12759"/>
                  <a:pt x="716" y="12836"/>
                  <a:pt x="782" y="12875"/>
                </a:cubicBezTo>
                <a:cubicBezTo>
                  <a:pt x="881" y="12933"/>
                  <a:pt x="1183" y="12885"/>
                  <a:pt x="1317" y="12861"/>
                </a:cubicBezTo>
                <a:cubicBezTo>
                  <a:pt x="1458" y="12837"/>
                  <a:pt x="1621" y="12875"/>
                  <a:pt x="1650" y="12946"/>
                </a:cubicBezTo>
                <a:cubicBezTo>
                  <a:pt x="1669" y="12967"/>
                  <a:pt x="1661" y="12982"/>
                  <a:pt x="1658" y="13012"/>
                </a:cubicBezTo>
                <a:cubicBezTo>
                  <a:pt x="1638" y="13029"/>
                  <a:pt x="1626" y="13056"/>
                  <a:pt x="1601" y="13069"/>
                </a:cubicBezTo>
                <a:cubicBezTo>
                  <a:pt x="1485" y="13132"/>
                  <a:pt x="1300" y="13128"/>
                  <a:pt x="1171" y="13181"/>
                </a:cubicBezTo>
                <a:cubicBezTo>
                  <a:pt x="1068" y="13223"/>
                  <a:pt x="984" y="13292"/>
                  <a:pt x="871" y="13330"/>
                </a:cubicBezTo>
                <a:cubicBezTo>
                  <a:pt x="732" y="13375"/>
                  <a:pt x="478" y="13423"/>
                  <a:pt x="544" y="13602"/>
                </a:cubicBezTo>
                <a:cubicBezTo>
                  <a:pt x="586" y="13713"/>
                  <a:pt x="766" y="13736"/>
                  <a:pt x="805" y="13849"/>
                </a:cubicBezTo>
                <a:cubicBezTo>
                  <a:pt x="841" y="13952"/>
                  <a:pt x="704" y="14022"/>
                  <a:pt x="782" y="14116"/>
                </a:cubicBezTo>
                <a:cubicBezTo>
                  <a:pt x="893" y="14249"/>
                  <a:pt x="1304" y="14157"/>
                  <a:pt x="1375" y="14322"/>
                </a:cubicBezTo>
                <a:cubicBezTo>
                  <a:pt x="1451" y="14403"/>
                  <a:pt x="1338" y="14495"/>
                  <a:pt x="1286" y="14537"/>
                </a:cubicBezTo>
                <a:cubicBezTo>
                  <a:pt x="1158" y="14637"/>
                  <a:pt x="867" y="14805"/>
                  <a:pt x="985" y="15030"/>
                </a:cubicBezTo>
                <a:cubicBezTo>
                  <a:pt x="1034" y="15123"/>
                  <a:pt x="1204" y="15206"/>
                  <a:pt x="1383" y="15147"/>
                </a:cubicBezTo>
                <a:cubicBezTo>
                  <a:pt x="1445" y="15127"/>
                  <a:pt x="1492" y="15082"/>
                  <a:pt x="1546" y="15056"/>
                </a:cubicBezTo>
                <a:cubicBezTo>
                  <a:pt x="1601" y="15029"/>
                  <a:pt x="1664" y="15018"/>
                  <a:pt x="1701" y="14978"/>
                </a:cubicBezTo>
                <a:cubicBezTo>
                  <a:pt x="1740" y="14936"/>
                  <a:pt x="1766" y="14882"/>
                  <a:pt x="1822" y="14855"/>
                </a:cubicBezTo>
                <a:cubicBezTo>
                  <a:pt x="1866" y="14832"/>
                  <a:pt x="1919" y="14840"/>
                  <a:pt x="1976" y="14843"/>
                </a:cubicBezTo>
                <a:cubicBezTo>
                  <a:pt x="2012" y="14870"/>
                  <a:pt x="2061" y="14888"/>
                  <a:pt x="2082" y="14927"/>
                </a:cubicBezTo>
                <a:cubicBezTo>
                  <a:pt x="2126" y="15008"/>
                  <a:pt x="2106" y="15080"/>
                  <a:pt x="2205" y="15115"/>
                </a:cubicBezTo>
                <a:cubicBezTo>
                  <a:pt x="2262" y="15128"/>
                  <a:pt x="2317" y="15141"/>
                  <a:pt x="2374" y="15154"/>
                </a:cubicBezTo>
                <a:cubicBezTo>
                  <a:pt x="2528" y="15182"/>
                  <a:pt x="2685" y="15064"/>
                  <a:pt x="2766" y="15211"/>
                </a:cubicBezTo>
                <a:cubicBezTo>
                  <a:pt x="2805" y="15281"/>
                  <a:pt x="2763" y="15373"/>
                  <a:pt x="2789" y="15458"/>
                </a:cubicBezTo>
                <a:cubicBezTo>
                  <a:pt x="2827" y="15580"/>
                  <a:pt x="2987" y="15649"/>
                  <a:pt x="2847" y="15796"/>
                </a:cubicBezTo>
                <a:cubicBezTo>
                  <a:pt x="2783" y="15863"/>
                  <a:pt x="2619" y="15863"/>
                  <a:pt x="2569" y="15940"/>
                </a:cubicBezTo>
                <a:cubicBezTo>
                  <a:pt x="2495" y="16055"/>
                  <a:pt x="2618" y="16206"/>
                  <a:pt x="2709" y="16238"/>
                </a:cubicBezTo>
                <a:cubicBezTo>
                  <a:pt x="2909" y="16309"/>
                  <a:pt x="3149" y="16155"/>
                  <a:pt x="3359" y="16226"/>
                </a:cubicBezTo>
                <a:cubicBezTo>
                  <a:pt x="3504" y="16274"/>
                  <a:pt x="3571" y="16386"/>
                  <a:pt x="3774" y="16375"/>
                </a:cubicBezTo>
                <a:cubicBezTo>
                  <a:pt x="3801" y="16353"/>
                  <a:pt x="3841" y="16340"/>
                  <a:pt x="3863" y="16315"/>
                </a:cubicBezTo>
                <a:cubicBezTo>
                  <a:pt x="3898" y="16278"/>
                  <a:pt x="3921" y="16231"/>
                  <a:pt x="3969" y="16206"/>
                </a:cubicBezTo>
                <a:cubicBezTo>
                  <a:pt x="4036" y="16170"/>
                  <a:pt x="4135" y="16164"/>
                  <a:pt x="4204" y="16134"/>
                </a:cubicBezTo>
                <a:cubicBezTo>
                  <a:pt x="4278" y="16102"/>
                  <a:pt x="4392" y="16051"/>
                  <a:pt x="4490" y="16107"/>
                </a:cubicBezTo>
                <a:cubicBezTo>
                  <a:pt x="4612" y="16178"/>
                  <a:pt x="4587" y="16368"/>
                  <a:pt x="4717" y="16432"/>
                </a:cubicBezTo>
                <a:cubicBezTo>
                  <a:pt x="4898" y="16522"/>
                  <a:pt x="5087" y="16369"/>
                  <a:pt x="5270" y="16413"/>
                </a:cubicBezTo>
                <a:cubicBezTo>
                  <a:pt x="5423" y="16451"/>
                  <a:pt x="5447" y="16597"/>
                  <a:pt x="5613" y="16628"/>
                </a:cubicBezTo>
                <a:cubicBezTo>
                  <a:pt x="5738" y="16652"/>
                  <a:pt x="5900" y="16478"/>
                  <a:pt x="5971" y="16432"/>
                </a:cubicBezTo>
                <a:cubicBezTo>
                  <a:pt x="6009" y="16407"/>
                  <a:pt x="6096" y="16366"/>
                  <a:pt x="6157" y="16400"/>
                </a:cubicBezTo>
                <a:cubicBezTo>
                  <a:pt x="6472" y="16448"/>
                  <a:pt x="6063" y="16968"/>
                  <a:pt x="6392" y="17037"/>
                </a:cubicBezTo>
                <a:cubicBezTo>
                  <a:pt x="6492" y="17059"/>
                  <a:pt x="6591" y="16999"/>
                  <a:pt x="6653" y="16978"/>
                </a:cubicBezTo>
                <a:cubicBezTo>
                  <a:pt x="6726" y="16959"/>
                  <a:pt x="6800" y="16938"/>
                  <a:pt x="6873" y="16919"/>
                </a:cubicBezTo>
                <a:cubicBezTo>
                  <a:pt x="7017" y="16869"/>
                  <a:pt x="7108" y="16785"/>
                  <a:pt x="7191" y="16686"/>
                </a:cubicBezTo>
                <a:cubicBezTo>
                  <a:pt x="7250" y="16615"/>
                  <a:pt x="7379" y="16451"/>
                  <a:pt x="7563" y="16491"/>
                </a:cubicBezTo>
                <a:cubicBezTo>
                  <a:pt x="7741" y="16530"/>
                  <a:pt x="7780" y="16745"/>
                  <a:pt x="7873" y="16855"/>
                </a:cubicBezTo>
                <a:cubicBezTo>
                  <a:pt x="7913" y="16902"/>
                  <a:pt x="7983" y="16971"/>
                  <a:pt x="8108" y="16946"/>
                </a:cubicBezTo>
                <a:cubicBezTo>
                  <a:pt x="8208" y="16926"/>
                  <a:pt x="8261" y="16844"/>
                  <a:pt x="8307" y="16762"/>
                </a:cubicBezTo>
                <a:cubicBezTo>
                  <a:pt x="8811" y="17200"/>
                  <a:pt x="9645" y="17976"/>
                  <a:pt x="9645" y="17976"/>
                </a:cubicBezTo>
                <a:cubicBezTo>
                  <a:pt x="9645" y="17976"/>
                  <a:pt x="9976" y="18231"/>
                  <a:pt x="9976" y="18562"/>
                </a:cubicBezTo>
                <a:cubicBezTo>
                  <a:pt x="9976" y="19024"/>
                  <a:pt x="9976" y="19718"/>
                  <a:pt x="9976" y="19945"/>
                </a:cubicBezTo>
                <a:cubicBezTo>
                  <a:pt x="9976" y="20728"/>
                  <a:pt x="9275" y="21597"/>
                  <a:pt x="9275" y="21597"/>
                </a:cubicBezTo>
                <a:cubicBezTo>
                  <a:pt x="9275" y="21597"/>
                  <a:pt x="12156" y="21599"/>
                  <a:pt x="12312" y="21599"/>
                </a:cubicBezTo>
                <a:cubicBezTo>
                  <a:pt x="12136" y="21598"/>
                  <a:pt x="11551" y="20437"/>
                  <a:pt x="11551" y="19800"/>
                </a:cubicBezTo>
                <a:cubicBezTo>
                  <a:pt x="11551" y="19712"/>
                  <a:pt x="11551" y="19149"/>
                  <a:pt x="11551" y="18439"/>
                </a:cubicBezTo>
                <a:cubicBezTo>
                  <a:pt x="11551" y="18313"/>
                  <a:pt x="12770" y="17328"/>
                  <a:pt x="13727" y="16613"/>
                </a:cubicBezTo>
                <a:cubicBezTo>
                  <a:pt x="13783" y="16676"/>
                  <a:pt x="13849" y="16735"/>
                  <a:pt x="13907" y="16763"/>
                </a:cubicBezTo>
                <a:cubicBezTo>
                  <a:pt x="14005" y="16812"/>
                  <a:pt x="14097" y="16760"/>
                  <a:pt x="14159" y="16725"/>
                </a:cubicBezTo>
                <a:cubicBezTo>
                  <a:pt x="14245" y="16674"/>
                  <a:pt x="14295" y="16594"/>
                  <a:pt x="14387" y="16550"/>
                </a:cubicBezTo>
                <a:cubicBezTo>
                  <a:pt x="14448" y="16522"/>
                  <a:pt x="14510" y="16524"/>
                  <a:pt x="14591" y="16510"/>
                </a:cubicBezTo>
                <a:cubicBezTo>
                  <a:pt x="14611" y="16506"/>
                  <a:pt x="14663" y="16499"/>
                  <a:pt x="14697" y="16505"/>
                </a:cubicBezTo>
                <a:cubicBezTo>
                  <a:pt x="14793" y="16523"/>
                  <a:pt x="14859" y="16557"/>
                  <a:pt x="14883" y="16633"/>
                </a:cubicBezTo>
                <a:cubicBezTo>
                  <a:pt x="14913" y="16728"/>
                  <a:pt x="14829" y="16803"/>
                  <a:pt x="14908" y="16880"/>
                </a:cubicBezTo>
                <a:cubicBezTo>
                  <a:pt x="14952" y="16923"/>
                  <a:pt x="15088" y="16931"/>
                  <a:pt x="15169" y="16907"/>
                </a:cubicBezTo>
                <a:cubicBezTo>
                  <a:pt x="15293" y="16870"/>
                  <a:pt x="15350" y="16788"/>
                  <a:pt x="15444" y="16731"/>
                </a:cubicBezTo>
                <a:cubicBezTo>
                  <a:pt x="15470" y="16716"/>
                  <a:pt x="15502" y="16709"/>
                  <a:pt x="15527" y="16692"/>
                </a:cubicBezTo>
                <a:cubicBezTo>
                  <a:pt x="15645" y="16695"/>
                  <a:pt x="15851" y="16792"/>
                  <a:pt x="15883" y="16862"/>
                </a:cubicBezTo>
                <a:cubicBezTo>
                  <a:pt x="15908" y="16916"/>
                  <a:pt x="15860" y="16974"/>
                  <a:pt x="15883" y="17037"/>
                </a:cubicBezTo>
                <a:cubicBezTo>
                  <a:pt x="15904" y="17100"/>
                  <a:pt x="15992" y="17149"/>
                  <a:pt x="16071" y="17166"/>
                </a:cubicBezTo>
                <a:cubicBezTo>
                  <a:pt x="16166" y="17186"/>
                  <a:pt x="16249" y="17147"/>
                  <a:pt x="16298" y="17127"/>
                </a:cubicBezTo>
                <a:cubicBezTo>
                  <a:pt x="16471" y="17055"/>
                  <a:pt x="16644" y="16922"/>
                  <a:pt x="16713" y="16770"/>
                </a:cubicBezTo>
                <a:cubicBezTo>
                  <a:pt x="16744" y="16702"/>
                  <a:pt x="16713" y="16598"/>
                  <a:pt x="16747" y="16530"/>
                </a:cubicBezTo>
                <a:cubicBezTo>
                  <a:pt x="16797" y="16427"/>
                  <a:pt x="16984" y="16405"/>
                  <a:pt x="17062" y="16322"/>
                </a:cubicBezTo>
                <a:cubicBezTo>
                  <a:pt x="17111" y="16271"/>
                  <a:pt x="17151" y="16189"/>
                  <a:pt x="17234" y="16167"/>
                </a:cubicBezTo>
                <a:cubicBezTo>
                  <a:pt x="17325" y="16117"/>
                  <a:pt x="17412" y="16236"/>
                  <a:pt x="17486" y="16251"/>
                </a:cubicBezTo>
                <a:cubicBezTo>
                  <a:pt x="17591" y="16273"/>
                  <a:pt x="17682" y="16172"/>
                  <a:pt x="17778" y="16231"/>
                </a:cubicBezTo>
                <a:cubicBezTo>
                  <a:pt x="17922" y="16272"/>
                  <a:pt x="17836" y="16455"/>
                  <a:pt x="17967" y="16491"/>
                </a:cubicBezTo>
                <a:cubicBezTo>
                  <a:pt x="18062" y="16544"/>
                  <a:pt x="18188" y="16456"/>
                  <a:pt x="18225" y="16413"/>
                </a:cubicBezTo>
                <a:cubicBezTo>
                  <a:pt x="18369" y="16247"/>
                  <a:pt x="18056" y="15975"/>
                  <a:pt x="18299" y="15856"/>
                </a:cubicBezTo>
                <a:cubicBezTo>
                  <a:pt x="18497" y="15758"/>
                  <a:pt x="18746" y="15898"/>
                  <a:pt x="18975" y="15856"/>
                </a:cubicBezTo>
                <a:cubicBezTo>
                  <a:pt x="19040" y="15843"/>
                  <a:pt x="19096" y="15820"/>
                  <a:pt x="19144" y="15796"/>
                </a:cubicBezTo>
                <a:cubicBezTo>
                  <a:pt x="19197" y="15770"/>
                  <a:pt x="19246" y="15756"/>
                  <a:pt x="19267" y="15705"/>
                </a:cubicBezTo>
                <a:cubicBezTo>
                  <a:pt x="19276" y="15694"/>
                  <a:pt x="19276" y="15674"/>
                  <a:pt x="19276" y="15654"/>
                </a:cubicBezTo>
                <a:cubicBezTo>
                  <a:pt x="19224" y="15611"/>
                  <a:pt x="19177" y="15554"/>
                  <a:pt x="19096" y="15536"/>
                </a:cubicBezTo>
                <a:cubicBezTo>
                  <a:pt x="19001" y="15515"/>
                  <a:pt x="18914" y="15560"/>
                  <a:pt x="18829" y="15536"/>
                </a:cubicBezTo>
                <a:cubicBezTo>
                  <a:pt x="18781" y="15522"/>
                  <a:pt x="18759" y="15487"/>
                  <a:pt x="18723" y="15465"/>
                </a:cubicBezTo>
                <a:cubicBezTo>
                  <a:pt x="18697" y="15298"/>
                  <a:pt x="18775" y="15326"/>
                  <a:pt x="18852" y="15225"/>
                </a:cubicBezTo>
                <a:cubicBezTo>
                  <a:pt x="18884" y="15184"/>
                  <a:pt x="18876" y="15123"/>
                  <a:pt x="18901" y="15076"/>
                </a:cubicBezTo>
                <a:cubicBezTo>
                  <a:pt x="18939" y="15004"/>
                  <a:pt x="19021" y="14960"/>
                  <a:pt x="19047" y="14875"/>
                </a:cubicBezTo>
                <a:cubicBezTo>
                  <a:pt x="19079" y="14769"/>
                  <a:pt x="18936" y="14676"/>
                  <a:pt x="18909" y="14596"/>
                </a:cubicBezTo>
                <a:cubicBezTo>
                  <a:pt x="18878" y="14505"/>
                  <a:pt x="18986" y="14364"/>
                  <a:pt x="19038" y="14336"/>
                </a:cubicBezTo>
                <a:cubicBezTo>
                  <a:pt x="19188" y="14255"/>
                  <a:pt x="19464" y="14397"/>
                  <a:pt x="19648" y="14290"/>
                </a:cubicBezTo>
                <a:cubicBezTo>
                  <a:pt x="19715" y="14251"/>
                  <a:pt x="19748" y="14181"/>
                  <a:pt x="19797" y="14128"/>
                </a:cubicBezTo>
                <a:cubicBezTo>
                  <a:pt x="19848" y="14071"/>
                  <a:pt x="19948" y="14048"/>
                  <a:pt x="20000" y="13992"/>
                </a:cubicBezTo>
                <a:cubicBezTo>
                  <a:pt x="20082" y="13905"/>
                  <a:pt x="20098" y="13852"/>
                  <a:pt x="20284" y="13862"/>
                </a:cubicBezTo>
                <a:cubicBezTo>
                  <a:pt x="20307" y="13881"/>
                  <a:pt x="20345" y="13891"/>
                  <a:pt x="20364" y="13913"/>
                </a:cubicBezTo>
                <a:cubicBezTo>
                  <a:pt x="20405" y="13957"/>
                  <a:pt x="20436" y="14034"/>
                  <a:pt x="20470" y="14082"/>
                </a:cubicBezTo>
                <a:cubicBezTo>
                  <a:pt x="20504" y="14089"/>
                  <a:pt x="20534" y="14111"/>
                  <a:pt x="20584" y="14102"/>
                </a:cubicBezTo>
                <a:cubicBezTo>
                  <a:pt x="20716" y="14079"/>
                  <a:pt x="20958" y="13991"/>
                  <a:pt x="20911" y="13835"/>
                </a:cubicBezTo>
                <a:cubicBezTo>
                  <a:pt x="20883" y="13746"/>
                  <a:pt x="20730" y="13595"/>
                  <a:pt x="20633" y="13563"/>
                </a:cubicBezTo>
                <a:cubicBezTo>
                  <a:pt x="20514" y="13523"/>
                  <a:pt x="20416" y="13551"/>
                  <a:pt x="20356" y="13460"/>
                </a:cubicBezTo>
                <a:cubicBezTo>
                  <a:pt x="20335" y="13428"/>
                  <a:pt x="20327" y="13375"/>
                  <a:pt x="20341" y="13336"/>
                </a:cubicBezTo>
                <a:cubicBezTo>
                  <a:pt x="20376" y="13237"/>
                  <a:pt x="20469" y="13174"/>
                  <a:pt x="20576" y="13135"/>
                </a:cubicBezTo>
                <a:cubicBezTo>
                  <a:pt x="20664" y="13103"/>
                  <a:pt x="20760" y="13095"/>
                  <a:pt x="20796" y="13024"/>
                </a:cubicBezTo>
                <a:cubicBezTo>
                  <a:pt x="20849" y="12922"/>
                  <a:pt x="20717" y="12799"/>
                  <a:pt x="20779" y="12726"/>
                </a:cubicBezTo>
                <a:cubicBezTo>
                  <a:pt x="20805" y="12612"/>
                  <a:pt x="21085" y="12606"/>
                  <a:pt x="21211" y="12564"/>
                </a:cubicBezTo>
                <a:cubicBezTo>
                  <a:pt x="21300" y="12534"/>
                  <a:pt x="21324" y="12488"/>
                  <a:pt x="21381" y="12433"/>
                </a:cubicBezTo>
                <a:cubicBezTo>
                  <a:pt x="21375" y="12253"/>
                  <a:pt x="21127" y="12307"/>
                  <a:pt x="21146" y="12095"/>
                </a:cubicBezTo>
                <a:cubicBezTo>
                  <a:pt x="21181" y="12068"/>
                  <a:pt x="21204" y="12029"/>
                  <a:pt x="21243" y="12006"/>
                </a:cubicBezTo>
                <a:cubicBezTo>
                  <a:pt x="21334" y="11951"/>
                  <a:pt x="21358" y="11930"/>
                  <a:pt x="21430" y="11862"/>
                </a:cubicBezTo>
                <a:cubicBezTo>
                  <a:pt x="21431" y="11683"/>
                  <a:pt x="21194" y="11716"/>
                  <a:pt x="21048" y="11654"/>
                </a:cubicBezTo>
                <a:cubicBezTo>
                  <a:pt x="21015" y="11640"/>
                  <a:pt x="21000" y="11610"/>
                  <a:pt x="20974" y="11590"/>
                </a:cubicBezTo>
                <a:cubicBezTo>
                  <a:pt x="20974" y="11572"/>
                  <a:pt x="20974" y="11555"/>
                  <a:pt x="20974" y="11537"/>
                </a:cubicBezTo>
                <a:cubicBezTo>
                  <a:pt x="21002" y="11514"/>
                  <a:pt x="21021" y="11484"/>
                  <a:pt x="21057" y="11466"/>
                </a:cubicBezTo>
                <a:cubicBezTo>
                  <a:pt x="21168" y="11413"/>
                  <a:pt x="21322" y="11415"/>
                  <a:pt x="21423" y="11356"/>
                </a:cubicBezTo>
                <a:cubicBezTo>
                  <a:pt x="21495" y="11315"/>
                  <a:pt x="21574" y="11174"/>
                  <a:pt x="21504" y="11083"/>
                </a:cubicBezTo>
                <a:cubicBezTo>
                  <a:pt x="21448" y="11009"/>
                  <a:pt x="21318" y="10959"/>
                  <a:pt x="21203" y="10934"/>
                </a:cubicBezTo>
                <a:cubicBezTo>
                  <a:pt x="20983" y="10886"/>
                  <a:pt x="20840" y="11005"/>
                  <a:pt x="20690" y="11044"/>
                </a:cubicBezTo>
                <a:cubicBezTo>
                  <a:pt x="20593" y="11057"/>
                  <a:pt x="20496" y="11070"/>
                  <a:pt x="20398" y="11083"/>
                </a:cubicBezTo>
                <a:cubicBezTo>
                  <a:pt x="20326" y="11101"/>
                  <a:pt x="20194" y="11158"/>
                  <a:pt x="20089" y="11121"/>
                </a:cubicBezTo>
                <a:cubicBezTo>
                  <a:pt x="20051" y="11108"/>
                  <a:pt x="20039" y="11075"/>
                  <a:pt x="20015" y="11050"/>
                </a:cubicBezTo>
                <a:cubicBezTo>
                  <a:pt x="20022" y="10894"/>
                  <a:pt x="20237" y="10890"/>
                  <a:pt x="20332" y="10804"/>
                </a:cubicBezTo>
                <a:cubicBezTo>
                  <a:pt x="20396" y="10746"/>
                  <a:pt x="20378" y="10623"/>
                  <a:pt x="20430" y="10557"/>
                </a:cubicBezTo>
                <a:cubicBezTo>
                  <a:pt x="20491" y="10479"/>
                  <a:pt x="20614" y="10442"/>
                  <a:pt x="20682" y="10369"/>
                </a:cubicBezTo>
                <a:cubicBezTo>
                  <a:pt x="20800" y="10242"/>
                  <a:pt x="20905" y="9931"/>
                  <a:pt x="20756" y="9765"/>
                </a:cubicBezTo>
                <a:cubicBezTo>
                  <a:pt x="20696" y="9699"/>
                  <a:pt x="20530" y="9623"/>
                  <a:pt x="20356" y="9654"/>
                </a:cubicBezTo>
                <a:cubicBezTo>
                  <a:pt x="20278" y="9668"/>
                  <a:pt x="20170" y="9709"/>
                  <a:pt x="20063" y="9688"/>
                </a:cubicBezTo>
                <a:cubicBezTo>
                  <a:pt x="19964" y="9668"/>
                  <a:pt x="19869" y="9604"/>
                  <a:pt x="19820" y="9544"/>
                </a:cubicBezTo>
                <a:cubicBezTo>
                  <a:pt x="19804" y="9524"/>
                  <a:pt x="19805" y="9498"/>
                  <a:pt x="19788" y="9480"/>
                </a:cubicBezTo>
                <a:cubicBezTo>
                  <a:pt x="19802" y="9355"/>
                  <a:pt x="19965" y="9347"/>
                  <a:pt x="20063" y="9290"/>
                </a:cubicBezTo>
                <a:cubicBezTo>
                  <a:pt x="20154" y="9238"/>
                  <a:pt x="20162" y="9145"/>
                  <a:pt x="20210" y="9057"/>
                </a:cubicBezTo>
                <a:cubicBezTo>
                  <a:pt x="20248" y="8987"/>
                  <a:pt x="20323" y="8927"/>
                  <a:pt x="20349" y="8849"/>
                </a:cubicBezTo>
                <a:cubicBezTo>
                  <a:pt x="20367" y="8796"/>
                  <a:pt x="20338" y="8733"/>
                  <a:pt x="20315" y="8707"/>
                </a:cubicBezTo>
                <a:cubicBezTo>
                  <a:pt x="20282" y="8669"/>
                  <a:pt x="20121" y="8573"/>
                  <a:pt x="20023" y="8590"/>
                </a:cubicBezTo>
                <a:cubicBezTo>
                  <a:pt x="19929" y="8607"/>
                  <a:pt x="19800" y="8655"/>
                  <a:pt x="19682" y="8616"/>
                </a:cubicBezTo>
                <a:cubicBezTo>
                  <a:pt x="19551" y="8572"/>
                  <a:pt x="19540" y="8435"/>
                  <a:pt x="19396" y="8408"/>
                </a:cubicBezTo>
                <a:cubicBezTo>
                  <a:pt x="19339" y="8397"/>
                  <a:pt x="19267" y="8425"/>
                  <a:pt x="19227" y="8435"/>
                </a:cubicBezTo>
                <a:cubicBezTo>
                  <a:pt x="19110" y="8463"/>
                  <a:pt x="18998" y="8489"/>
                  <a:pt x="18884" y="8513"/>
                </a:cubicBezTo>
                <a:cubicBezTo>
                  <a:pt x="18798" y="8530"/>
                  <a:pt x="18647" y="8510"/>
                  <a:pt x="18680" y="8421"/>
                </a:cubicBezTo>
                <a:cubicBezTo>
                  <a:pt x="18716" y="8326"/>
                  <a:pt x="18917" y="8321"/>
                  <a:pt x="19015" y="8272"/>
                </a:cubicBezTo>
                <a:cubicBezTo>
                  <a:pt x="19101" y="8230"/>
                  <a:pt x="19177" y="8169"/>
                  <a:pt x="19276" y="8136"/>
                </a:cubicBezTo>
                <a:cubicBezTo>
                  <a:pt x="19349" y="8123"/>
                  <a:pt x="19421" y="8110"/>
                  <a:pt x="19494" y="8097"/>
                </a:cubicBezTo>
                <a:cubicBezTo>
                  <a:pt x="19560" y="8069"/>
                  <a:pt x="19588" y="7998"/>
                  <a:pt x="19648" y="7966"/>
                </a:cubicBezTo>
                <a:cubicBezTo>
                  <a:pt x="19707" y="7935"/>
                  <a:pt x="19811" y="7945"/>
                  <a:pt x="19869" y="7914"/>
                </a:cubicBezTo>
                <a:cubicBezTo>
                  <a:pt x="19919" y="7887"/>
                  <a:pt x="19939" y="7825"/>
                  <a:pt x="19974" y="7786"/>
                </a:cubicBezTo>
                <a:cubicBezTo>
                  <a:pt x="20058" y="7694"/>
                  <a:pt x="20177" y="7675"/>
                  <a:pt x="20178" y="7512"/>
                </a:cubicBezTo>
                <a:cubicBezTo>
                  <a:pt x="20145" y="7485"/>
                  <a:pt x="20127" y="7450"/>
                  <a:pt x="20080" y="7434"/>
                </a:cubicBezTo>
                <a:cubicBezTo>
                  <a:pt x="19906" y="7374"/>
                  <a:pt x="19754" y="7417"/>
                  <a:pt x="19771" y="7214"/>
                </a:cubicBezTo>
                <a:cubicBezTo>
                  <a:pt x="19797" y="7193"/>
                  <a:pt x="19815" y="7158"/>
                  <a:pt x="19845" y="7141"/>
                </a:cubicBezTo>
                <a:cubicBezTo>
                  <a:pt x="19901" y="7111"/>
                  <a:pt x="19996" y="7097"/>
                  <a:pt x="20055" y="7070"/>
                </a:cubicBezTo>
                <a:cubicBezTo>
                  <a:pt x="20096" y="6931"/>
                  <a:pt x="19905" y="6922"/>
                  <a:pt x="19797" y="6862"/>
                </a:cubicBezTo>
                <a:cubicBezTo>
                  <a:pt x="19769" y="6847"/>
                  <a:pt x="19755" y="6817"/>
                  <a:pt x="19731" y="6798"/>
                </a:cubicBezTo>
                <a:cubicBezTo>
                  <a:pt x="19732" y="6640"/>
                  <a:pt x="19875" y="6495"/>
                  <a:pt x="20000" y="6435"/>
                </a:cubicBezTo>
                <a:cubicBezTo>
                  <a:pt x="20065" y="6403"/>
                  <a:pt x="20143" y="6397"/>
                  <a:pt x="20203" y="6364"/>
                </a:cubicBezTo>
                <a:cubicBezTo>
                  <a:pt x="20250" y="6338"/>
                  <a:pt x="20345" y="6239"/>
                  <a:pt x="20284" y="6174"/>
                </a:cubicBezTo>
                <a:cubicBezTo>
                  <a:pt x="20236" y="6070"/>
                  <a:pt x="20002" y="6150"/>
                  <a:pt x="19894" y="6096"/>
                </a:cubicBezTo>
                <a:cubicBezTo>
                  <a:pt x="19759" y="6029"/>
                  <a:pt x="19842" y="5898"/>
                  <a:pt x="19763" y="5804"/>
                </a:cubicBezTo>
                <a:cubicBezTo>
                  <a:pt x="19685" y="5712"/>
                  <a:pt x="19435" y="5747"/>
                  <a:pt x="19348" y="5662"/>
                </a:cubicBezTo>
                <a:cubicBezTo>
                  <a:pt x="19286" y="5601"/>
                  <a:pt x="19328" y="5473"/>
                  <a:pt x="19324" y="5376"/>
                </a:cubicBezTo>
                <a:cubicBezTo>
                  <a:pt x="19322" y="5322"/>
                  <a:pt x="19289" y="5260"/>
                  <a:pt x="19333" y="5221"/>
                </a:cubicBezTo>
                <a:cubicBezTo>
                  <a:pt x="19369" y="5147"/>
                  <a:pt x="19504" y="5176"/>
                  <a:pt x="19608" y="5155"/>
                </a:cubicBezTo>
                <a:cubicBezTo>
                  <a:pt x="19732" y="5129"/>
                  <a:pt x="19829" y="5087"/>
                  <a:pt x="19886" y="5006"/>
                </a:cubicBezTo>
                <a:cubicBezTo>
                  <a:pt x="19908" y="4973"/>
                  <a:pt x="19942" y="4888"/>
                  <a:pt x="19900" y="4844"/>
                </a:cubicBezTo>
                <a:cubicBezTo>
                  <a:pt x="19856" y="4743"/>
                  <a:pt x="19645" y="4794"/>
                  <a:pt x="19600" y="4661"/>
                </a:cubicBezTo>
                <a:cubicBezTo>
                  <a:pt x="19559" y="4540"/>
                  <a:pt x="19793" y="4409"/>
                  <a:pt x="19706" y="4220"/>
                </a:cubicBezTo>
                <a:cubicBezTo>
                  <a:pt x="19669" y="4140"/>
                  <a:pt x="19571" y="4119"/>
                  <a:pt x="19494" y="4071"/>
                </a:cubicBezTo>
                <a:cubicBezTo>
                  <a:pt x="19311" y="4076"/>
                  <a:pt x="19342" y="4233"/>
                  <a:pt x="19178" y="4259"/>
                </a:cubicBezTo>
                <a:cubicBezTo>
                  <a:pt x="19016" y="4284"/>
                  <a:pt x="18946" y="4083"/>
                  <a:pt x="18812" y="4057"/>
                </a:cubicBezTo>
                <a:cubicBezTo>
                  <a:pt x="18693" y="4034"/>
                  <a:pt x="18536" y="4154"/>
                  <a:pt x="18428" y="4078"/>
                </a:cubicBezTo>
                <a:cubicBezTo>
                  <a:pt x="18300" y="4042"/>
                  <a:pt x="18371" y="3914"/>
                  <a:pt x="18331" y="3806"/>
                </a:cubicBezTo>
                <a:cubicBezTo>
                  <a:pt x="18320" y="3777"/>
                  <a:pt x="18291" y="3756"/>
                  <a:pt x="18274" y="3733"/>
                </a:cubicBezTo>
                <a:cubicBezTo>
                  <a:pt x="18073" y="3697"/>
                  <a:pt x="17900" y="3831"/>
                  <a:pt x="17818" y="3934"/>
                </a:cubicBezTo>
                <a:cubicBezTo>
                  <a:pt x="17747" y="4025"/>
                  <a:pt x="17715" y="4124"/>
                  <a:pt x="17543" y="4117"/>
                </a:cubicBezTo>
                <a:cubicBezTo>
                  <a:pt x="17504" y="4086"/>
                  <a:pt x="17455" y="4066"/>
                  <a:pt x="17429" y="4025"/>
                </a:cubicBezTo>
                <a:cubicBezTo>
                  <a:pt x="17175" y="3638"/>
                  <a:pt x="17816" y="3597"/>
                  <a:pt x="17950" y="3363"/>
                </a:cubicBezTo>
                <a:cubicBezTo>
                  <a:pt x="18043" y="3198"/>
                  <a:pt x="17875" y="3120"/>
                  <a:pt x="17844" y="2999"/>
                </a:cubicBezTo>
                <a:cubicBezTo>
                  <a:pt x="17832" y="2953"/>
                  <a:pt x="17869" y="2904"/>
                  <a:pt x="17884" y="2876"/>
                </a:cubicBezTo>
                <a:cubicBezTo>
                  <a:pt x="17926" y="2796"/>
                  <a:pt x="17963" y="2687"/>
                  <a:pt x="17909" y="2603"/>
                </a:cubicBezTo>
                <a:cubicBezTo>
                  <a:pt x="17892" y="2575"/>
                  <a:pt x="17877" y="2547"/>
                  <a:pt x="17844" y="2532"/>
                </a:cubicBezTo>
                <a:cubicBezTo>
                  <a:pt x="17709" y="2474"/>
                  <a:pt x="17609" y="2576"/>
                  <a:pt x="17552" y="2624"/>
                </a:cubicBezTo>
                <a:cubicBezTo>
                  <a:pt x="17512" y="2657"/>
                  <a:pt x="17458" y="2687"/>
                  <a:pt x="17397" y="2701"/>
                </a:cubicBezTo>
                <a:cubicBezTo>
                  <a:pt x="17350" y="2713"/>
                  <a:pt x="17317" y="2708"/>
                  <a:pt x="17283" y="2727"/>
                </a:cubicBezTo>
                <a:cubicBezTo>
                  <a:pt x="17212" y="2767"/>
                  <a:pt x="17207" y="2853"/>
                  <a:pt x="17111" y="2876"/>
                </a:cubicBezTo>
                <a:cubicBezTo>
                  <a:pt x="17078" y="2894"/>
                  <a:pt x="17010" y="2890"/>
                  <a:pt x="16973" y="2876"/>
                </a:cubicBezTo>
                <a:cubicBezTo>
                  <a:pt x="16909" y="2850"/>
                  <a:pt x="16868" y="2791"/>
                  <a:pt x="16795" y="2772"/>
                </a:cubicBezTo>
                <a:cubicBezTo>
                  <a:pt x="16728" y="2770"/>
                  <a:pt x="16660" y="2768"/>
                  <a:pt x="16592" y="2766"/>
                </a:cubicBezTo>
                <a:cubicBezTo>
                  <a:pt x="16545" y="2756"/>
                  <a:pt x="16513" y="2732"/>
                  <a:pt x="16478" y="2713"/>
                </a:cubicBezTo>
                <a:cubicBezTo>
                  <a:pt x="16451" y="2618"/>
                  <a:pt x="16475" y="2530"/>
                  <a:pt x="16526" y="2461"/>
                </a:cubicBezTo>
                <a:cubicBezTo>
                  <a:pt x="16559" y="2418"/>
                  <a:pt x="16625" y="2348"/>
                  <a:pt x="16584" y="2267"/>
                </a:cubicBezTo>
                <a:cubicBezTo>
                  <a:pt x="16547" y="2194"/>
                  <a:pt x="16449" y="2144"/>
                  <a:pt x="16346" y="2123"/>
                </a:cubicBezTo>
                <a:cubicBezTo>
                  <a:pt x="16283" y="2110"/>
                  <a:pt x="16232" y="2121"/>
                  <a:pt x="16185" y="2098"/>
                </a:cubicBezTo>
                <a:cubicBezTo>
                  <a:pt x="16118" y="2065"/>
                  <a:pt x="16116" y="2001"/>
                  <a:pt x="16080" y="1942"/>
                </a:cubicBezTo>
                <a:cubicBezTo>
                  <a:pt x="16012" y="1834"/>
                  <a:pt x="15839" y="1731"/>
                  <a:pt x="15982" y="1584"/>
                </a:cubicBezTo>
                <a:cubicBezTo>
                  <a:pt x="16067" y="1497"/>
                  <a:pt x="16221" y="1541"/>
                  <a:pt x="16315" y="1488"/>
                </a:cubicBezTo>
                <a:cubicBezTo>
                  <a:pt x="16329" y="1479"/>
                  <a:pt x="16334" y="1459"/>
                  <a:pt x="16346" y="1449"/>
                </a:cubicBezTo>
                <a:cubicBezTo>
                  <a:pt x="16345" y="1308"/>
                  <a:pt x="16182" y="1228"/>
                  <a:pt x="16071" y="1170"/>
                </a:cubicBezTo>
                <a:cubicBezTo>
                  <a:pt x="16035" y="1151"/>
                  <a:pt x="15973" y="1108"/>
                  <a:pt x="15900" y="1124"/>
                </a:cubicBezTo>
                <a:cubicBezTo>
                  <a:pt x="15810" y="1143"/>
                  <a:pt x="15768" y="1215"/>
                  <a:pt x="15679" y="1234"/>
                </a:cubicBezTo>
                <a:cubicBezTo>
                  <a:pt x="15543" y="1263"/>
                  <a:pt x="15377" y="1155"/>
                  <a:pt x="15224" y="1156"/>
                </a:cubicBezTo>
                <a:cubicBezTo>
                  <a:pt x="15203" y="1173"/>
                  <a:pt x="15170" y="1182"/>
                  <a:pt x="15152" y="1202"/>
                </a:cubicBezTo>
                <a:cubicBezTo>
                  <a:pt x="15113" y="1245"/>
                  <a:pt x="15093" y="1302"/>
                  <a:pt x="15038" y="1332"/>
                </a:cubicBezTo>
                <a:cubicBezTo>
                  <a:pt x="15005" y="1349"/>
                  <a:pt x="14944" y="1355"/>
                  <a:pt x="14900" y="1344"/>
                </a:cubicBezTo>
                <a:cubicBezTo>
                  <a:pt x="14721" y="1297"/>
                  <a:pt x="14723" y="1134"/>
                  <a:pt x="14786" y="994"/>
                </a:cubicBezTo>
                <a:cubicBezTo>
                  <a:pt x="14798" y="967"/>
                  <a:pt x="14816" y="916"/>
                  <a:pt x="14802" y="877"/>
                </a:cubicBezTo>
                <a:cubicBezTo>
                  <a:pt x="14781" y="815"/>
                  <a:pt x="14716" y="751"/>
                  <a:pt x="14680" y="695"/>
                </a:cubicBezTo>
                <a:cubicBezTo>
                  <a:pt x="14616" y="597"/>
                  <a:pt x="14568" y="511"/>
                  <a:pt x="14445" y="461"/>
                </a:cubicBezTo>
                <a:cubicBezTo>
                  <a:pt x="14405" y="446"/>
                  <a:pt x="14318" y="428"/>
                  <a:pt x="14273" y="454"/>
                </a:cubicBezTo>
                <a:cubicBezTo>
                  <a:pt x="14150" y="490"/>
                  <a:pt x="14245" y="677"/>
                  <a:pt x="14087" y="715"/>
                </a:cubicBezTo>
                <a:cubicBezTo>
                  <a:pt x="14039" y="740"/>
                  <a:pt x="13955" y="721"/>
                  <a:pt x="13915" y="701"/>
                </a:cubicBezTo>
                <a:cubicBezTo>
                  <a:pt x="13864" y="676"/>
                  <a:pt x="13828" y="629"/>
                  <a:pt x="13777" y="603"/>
                </a:cubicBezTo>
                <a:cubicBezTo>
                  <a:pt x="13583" y="506"/>
                  <a:pt x="13180" y="500"/>
                  <a:pt x="13199" y="740"/>
                </a:cubicBezTo>
                <a:cubicBezTo>
                  <a:pt x="13212" y="750"/>
                  <a:pt x="13220" y="770"/>
                  <a:pt x="13233" y="779"/>
                </a:cubicBezTo>
                <a:cubicBezTo>
                  <a:pt x="13274" y="806"/>
                  <a:pt x="13333" y="809"/>
                  <a:pt x="13379" y="831"/>
                </a:cubicBezTo>
                <a:cubicBezTo>
                  <a:pt x="13410" y="847"/>
                  <a:pt x="13429" y="873"/>
                  <a:pt x="13460" y="889"/>
                </a:cubicBezTo>
                <a:cubicBezTo>
                  <a:pt x="13473" y="933"/>
                  <a:pt x="13480" y="958"/>
                  <a:pt x="13477" y="1007"/>
                </a:cubicBezTo>
                <a:cubicBezTo>
                  <a:pt x="13434" y="1043"/>
                  <a:pt x="13412" y="1080"/>
                  <a:pt x="13345" y="1097"/>
                </a:cubicBezTo>
                <a:cubicBezTo>
                  <a:pt x="13281" y="1113"/>
                  <a:pt x="13191" y="1095"/>
                  <a:pt x="13136" y="1117"/>
                </a:cubicBezTo>
                <a:cubicBezTo>
                  <a:pt x="13114" y="1135"/>
                  <a:pt x="13092" y="1152"/>
                  <a:pt x="13070" y="1170"/>
                </a:cubicBezTo>
                <a:cubicBezTo>
                  <a:pt x="13047" y="1183"/>
                  <a:pt x="13018" y="1188"/>
                  <a:pt x="12996" y="1202"/>
                </a:cubicBezTo>
                <a:cubicBezTo>
                  <a:pt x="12787" y="1196"/>
                  <a:pt x="12751" y="1051"/>
                  <a:pt x="12526" y="1065"/>
                </a:cubicBezTo>
                <a:cubicBezTo>
                  <a:pt x="12507" y="1076"/>
                  <a:pt x="12487" y="1086"/>
                  <a:pt x="12468" y="1097"/>
                </a:cubicBezTo>
                <a:cubicBezTo>
                  <a:pt x="12416" y="1158"/>
                  <a:pt x="12434" y="1275"/>
                  <a:pt x="12377" y="1337"/>
                </a:cubicBezTo>
                <a:cubicBezTo>
                  <a:pt x="12349" y="1368"/>
                  <a:pt x="12267" y="1407"/>
                  <a:pt x="12183" y="1389"/>
                </a:cubicBezTo>
                <a:cubicBezTo>
                  <a:pt x="12147" y="1382"/>
                  <a:pt x="12104" y="1351"/>
                  <a:pt x="12045" y="1364"/>
                </a:cubicBezTo>
                <a:cubicBezTo>
                  <a:pt x="11986" y="1377"/>
                  <a:pt x="11955" y="1430"/>
                  <a:pt x="11899" y="1449"/>
                </a:cubicBezTo>
                <a:cubicBezTo>
                  <a:pt x="11796" y="1482"/>
                  <a:pt x="11667" y="1415"/>
                  <a:pt x="11630" y="1371"/>
                </a:cubicBezTo>
                <a:cubicBezTo>
                  <a:pt x="11494" y="1210"/>
                  <a:pt x="11773" y="1107"/>
                  <a:pt x="11736" y="962"/>
                </a:cubicBezTo>
                <a:cubicBezTo>
                  <a:pt x="11722" y="907"/>
                  <a:pt x="11689" y="885"/>
                  <a:pt x="11655" y="850"/>
                </a:cubicBezTo>
                <a:cubicBezTo>
                  <a:pt x="11429" y="841"/>
                  <a:pt x="11409" y="1030"/>
                  <a:pt x="11143" y="1019"/>
                </a:cubicBezTo>
                <a:cubicBezTo>
                  <a:pt x="11101" y="988"/>
                  <a:pt x="11051" y="976"/>
                  <a:pt x="11028" y="928"/>
                </a:cubicBezTo>
                <a:cubicBezTo>
                  <a:pt x="11010" y="890"/>
                  <a:pt x="11038" y="836"/>
                  <a:pt x="11020" y="793"/>
                </a:cubicBezTo>
                <a:cubicBezTo>
                  <a:pt x="11012" y="773"/>
                  <a:pt x="10984" y="757"/>
                  <a:pt x="10971" y="740"/>
                </a:cubicBezTo>
                <a:cubicBezTo>
                  <a:pt x="10582" y="661"/>
                  <a:pt x="10663" y="935"/>
                  <a:pt x="10427" y="1012"/>
                </a:cubicBezTo>
                <a:cubicBezTo>
                  <a:pt x="10354" y="1036"/>
                  <a:pt x="10272" y="1017"/>
                  <a:pt x="10183" y="1033"/>
                </a:cubicBezTo>
                <a:cubicBezTo>
                  <a:pt x="10082" y="1050"/>
                  <a:pt x="9895" y="1094"/>
                  <a:pt x="9800" y="1046"/>
                </a:cubicBezTo>
                <a:cubicBezTo>
                  <a:pt x="9719" y="1006"/>
                  <a:pt x="9715" y="891"/>
                  <a:pt x="9630" y="857"/>
                </a:cubicBezTo>
                <a:cubicBezTo>
                  <a:pt x="9563" y="853"/>
                  <a:pt x="9495" y="849"/>
                  <a:pt x="9427" y="845"/>
                </a:cubicBezTo>
                <a:cubicBezTo>
                  <a:pt x="9377" y="834"/>
                  <a:pt x="9351" y="800"/>
                  <a:pt x="9313" y="779"/>
                </a:cubicBezTo>
                <a:cubicBezTo>
                  <a:pt x="9306" y="752"/>
                  <a:pt x="9282" y="710"/>
                  <a:pt x="9296" y="669"/>
                </a:cubicBezTo>
                <a:cubicBezTo>
                  <a:pt x="9306" y="639"/>
                  <a:pt x="9340" y="607"/>
                  <a:pt x="9353" y="578"/>
                </a:cubicBezTo>
                <a:cubicBezTo>
                  <a:pt x="9388" y="500"/>
                  <a:pt x="9324" y="409"/>
                  <a:pt x="9256" y="390"/>
                </a:cubicBezTo>
                <a:cubicBezTo>
                  <a:pt x="9145" y="337"/>
                  <a:pt x="9007" y="506"/>
                  <a:pt x="8881" y="429"/>
                </a:cubicBezTo>
                <a:cubicBezTo>
                  <a:pt x="8823" y="412"/>
                  <a:pt x="8763" y="343"/>
                  <a:pt x="8783" y="267"/>
                </a:cubicBezTo>
                <a:cubicBezTo>
                  <a:pt x="8790" y="241"/>
                  <a:pt x="8811" y="197"/>
                  <a:pt x="8800" y="162"/>
                </a:cubicBezTo>
                <a:cubicBezTo>
                  <a:pt x="8767" y="52"/>
                  <a:pt x="8635" y="-1"/>
                  <a:pt x="8459" y="0"/>
                </a:cubicBezTo>
                <a:close/>
                <a:moveTo>
                  <a:pt x="9783" y="16089"/>
                </a:moveTo>
                <a:cubicBezTo>
                  <a:pt x="9851" y="16101"/>
                  <a:pt x="9914" y="16135"/>
                  <a:pt x="9976" y="16175"/>
                </a:cubicBezTo>
                <a:cubicBezTo>
                  <a:pt x="9976" y="16474"/>
                  <a:pt x="9976" y="16799"/>
                  <a:pt x="9976" y="17097"/>
                </a:cubicBezTo>
                <a:cubicBezTo>
                  <a:pt x="9976" y="17096"/>
                  <a:pt x="9882" y="17286"/>
                  <a:pt x="9671" y="17127"/>
                </a:cubicBezTo>
                <a:cubicBezTo>
                  <a:pt x="9541" y="17029"/>
                  <a:pt x="8872" y="16498"/>
                  <a:pt x="8804" y="16444"/>
                </a:cubicBezTo>
                <a:cubicBezTo>
                  <a:pt x="8867" y="16377"/>
                  <a:pt x="8923" y="16299"/>
                  <a:pt x="9020" y="16270"/>
                </a:cubicBezTo>
                <a:cubicBezTo>
                  <a:pt x="9144" y="16233"/>
                  <a:pt x="9233" y="16324"/>
                  <a:pt x="9361" y="16297"/>
                </a:cubicBezTo>
                <a:cubicBezTo>
                  <a:pt x="9503" y="16267"/>
                  <a:pt x="9621" y="16059"/>
                  <a:pt x="9783" y="16089"/>
                </a:cubicBezTo>
                <a:close/>
                <a:moveTo>
                  <a:pt x="12111" y="16270"/>
                </a:moveTo>
                <a:cubicBezTo>
                  <a:pt x="12207" y="16287"/>
                  <a:pt x="12265" y="16333"/>
                  <a:pt x="12337" y="16368"/>
                </a:cubicBezTo>
                <a:cubicBezTo>
                  <a:pt x="12474" y="16434"/>
                  <a:pt x="12782" y="16524"/>
                  <a:pt x="13025" y="16479"/>
                </a:cubicBezTo>
                <a:lnTo>
                  <a:pt x="11863" y="17379"/>
                </a:lnTo>
                <a:cubicBezTo>
                  <a:pt x="11863" y="17379"/>
                  <a:pt x="11551" y="17522"/>
                  <a:pt x="11551" y="17276"/>
                </a:cubicBezTo>
                <a:cubicBezTo>
                  <a:pt x="11551" y="16969"/>
                  <a:pt x="11551" y="16667"/>
                  <a:pt x="11551" y="16388"/>
                </a:cubicBezTo>
                <a:cubicBezTo>
                  <a:pt x="11678" y="16360"/>
                  <a:pt x="11794" y="16339"/>
                  <a:pt x="11916" y="16304"/>
                </a:cubicBezTo>
                <a:cubicBezTo>
                  <a:pt x="11961" y="16290"/>
                  <a:pt x="12043" y="16258"/>
                  <a:pt x="12111" y="16270"/>
                </a:cubicBezTo>
                <a:close/>
              </a:path>
            </a:pathLst>
          </a:custGeom>
          <a:solidFill>
            <a:srgbClr val="5ED834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6412694" y="3541836"/>
            <a:ext cx="855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1:25000</a:t>
            </a:r>
            <a:endParaRPr sz="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58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490" name="Google Shape;490;p58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491" name="Google Shape;49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sp>
        <p:nvSpPr>
          <p:cNvPr id="492" name="Google Shape;492;p58"/>
          <p:cNvSpPr txBox="1"/>
          <p:nvPr/>
        </p:nvSpPr>
        <p:spPr>
          <a:xfrm>
            <a:off x="4043809" y="744904"/>
            <a:ext cx="1056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ro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Linie</a:t>
            </a:r>
            <a:endParaRPr sz="900"/>
          </a:p>
        </p:txBody>
      </p:sp>
      <p:sp>
        <p:nvSpPr>
          <p:cNvPr id="493" name="Google Shape;493;p58"/>
          <p:cNvSpPr txBox="1"/>
          <p:nvPr/>
        </p:nvSpPr>
        <p:spPr>
          <a:xfrm>
            <a:off x="902041" y="1418802"/>
            <a:ext cx="7518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Potrivit pentru modelarea drumurilor, apelor curgătoare, căilor ferate etc.</a:t>
            </a:r>
            <a:endParaRPr sz="900"/>
          </a:p>
        </p:txBody>
      </p:sp>
      <p:sp>
        <p:nvSpPr>
          <p:cNvPr id="494" name="Google Shape;494;p58"/>
          <p:cNvSpPr txBox="1"/>
          <p:nvPr/>
        </p:nvSpPr>
        <p:spPr>
          <a:xfrm>
            <a:off x="4027860" y="2353071"/>
            <a:ext cx="1088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SNAP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FLIP LINE</a:t>
            </a:r>
            <a:endParaRPr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5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501" name="Google Shape;501;p59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502" name="Google Shape;50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sp>
        <p:nvSpPr>
          <p:cNvPr id="503" name="Google Shape;503;p59"/>
          <p:cNvSpPr txBox="1"/>
          <p:nvPr/>
        </p:nvSpPr>
        <p:spPr>
          <a:xfrm>
            <a:off x="3750022" y="744904"/>
            <a:ext cx="1644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ro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Poligon</a:t>
            </a:r>
            <a:endParaRPr sz="900"/>
          </a:p>
        </p:txBody>
      </p:sp>
      <p:sp>
        <p:nvSpPr>
          <p:cNvPr id="504" name="Google Shape;504;p59"/>
          <p:cNvSpPr txBox="1"/>
          <p:nvPr/>
        </p:nvSpPr>
        <p:spPr>
          <a:xfrm>
            <a:off x="3115103" y="1964630"/>
            <a:ext cx="29139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Suprapunerea poligoanelor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Donut/Ring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Multipart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</a:t>
            </a:r>
            <a:endParaRPr sz="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/>
        </p:nvSpPr>
        <p:spPr>
          <a:xfrm rot="-2507354">
            <a:off x="1737508" y="1708814"/>
            <a:ext cx="5666031" cy="1721689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100"/>
              <a:buFont typeface="Helvetica Neue"/>
              <a:buNone/>
            </a:pPr>
            <a:r>
              <a:rPr b="0" i="0" lang="ro" sz="111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DRAFT</a:t>
            </a:r>
            <a:endParaRPr sz="900"/>
          </a:p>
        </p:txBody>
      </p:sp>
      <p:sp>
        <p:nvSpPr>
          <p:cNvPr id="510" name="Google Shape;510;p6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6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512" name="Google Shape;512;p60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513" name="Google Shape;513;p60"/>
          <p:cNvSpPr txBox="1"/>
          <p:nvPr/>
        </p:nvSpPr>
        <p:spPr>
          <a:xfrm>
            <a:off x="3493901" y="1552748"/>
            <a:ext cx="2156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GIS Stack Exchange</a:t>
            </a:r>
            <a:endParaRPr sz="900"/>
          </a:p>
        </p:txBody>
      </p:sp>
      <p:sp>
        <p:nvSpPr>
          <p:cNvPr id="514" name="Google Shape;514;p60"/>
          <p:cNvSpPr txBox="1"/>
          <p:nvPr/>
        </p:nvSpPr>
        <p:spPr>
          <a:xfrm>
            <a:off x="2238673" y="498870"/>
            <a:ext cx="4666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Resurse adiționale</a:t>
            </a:r>
            <a:endParaRPr sz="900"/>
          </a:p>
        </p:txBody>
      </p:sp>
      <p:pic>
        <p:nvPicPr>
          <p:cNvPr descr="contur_x5F_cetate-7.png" id="515" name="Google Shape;51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  <p:sp>
        <p:nvSpPr>
          <p:cNvPr id="516" name="Google Shape;516;p60"/>
          <p:cNvSpPr txBox="1"/>
          <p:nvPr/>
        </p:nvSpPr>
        <p:spPr>
          <a:xfrm>
            <a:off x="3455968" y="2450181"/>
            <a:ext cx="22320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Surse de date: OSM, </a:t>
            </a:r>
            <a:endParaRPr sz="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 txBox="1"/>
          <p:nvPr/>
        </p:nvSpPr>
        <p:spPr>
          <a:xfrm>
            <a:off x="3091993" y="186934"/>
            <a:ext cx="29601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37400"/>
              <a:buFont typeface="Helvetica Neue"/>
              <a:buNone/>
            </a:pPr>
            <a:r>
              <a:rPr b="1" i="0" lang="ro" sz="37400" u="none" cap="none" strike="noStrike">
                <a:solidFill>
                  <a:srgbClr val="A9A9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900"/>
          </a:p>
        </p:txBody>
      </p:sp>
      <p:sp>
        <p:nvSpPr>
          <p:cNvPr id="522" name="Google Shape;522;p6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6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524" name="Google Shape;524;p6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525" name="Google Shape;525;p61"/>
          <p:cNvSpPr txBox="1"/>
          <p:nvPr/>
        </p:nvSpPr>
        <p:spPr>
          <a:xfrm>
            <a:off x="3504455" y="2262806"/>
            <a:ext cx="2135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Întrebări</a:t>
            </a:r>
            <a:endParaRPr sz="900"/>
          </a:p>
        </p:txBody>
      </p:sp>
      <p:pic>
        <p:nvPicPr>
          <p:cNvPr descr="contur_x5F_cetate-7.png" id="526" name="Google Shape;52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6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533" name="Google Shape;533;p6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keep_calm_and_google_it.png" id="534" name="Google Shape;53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8169" y="1147162"/>
            <a:ext cx="1770561" cy="2136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ur_x5F_cetate-7.png" id="535" name="Google Shape;53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p6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542" name="Google Shape;542;p6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feedback.png" id="543" name="Google Shape;54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02" y="1768078"/>
            <a:ext cx="4430242" cy="14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3"/>
          <p:cNvSpPr txBox="1"/>
          <p:nvPr/>
        </p:nvSpPr>
        <p:spPr>
          <a:xfrm>
            <a:off x="3305949" y="498870"/>
            <a:ext cx="25320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 sz="900"/>
          </a:p>
        </p:txBody>
      </p:sp>
      <p:pic>
        <p:nvPicPr>
          <p:cNvPr descr="contur_x5F_cetate-7.png" id="545" name="Google Shape;54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4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6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552" name="Google Shape;552;p6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553" name="Google Shape;553;p64"/>
          <p:cNvSpPr txBox="1"/>
          <p:nvPr/>
        </p:nvSpPr>
        <p:spPr>
          <a:xfrm>
            <a:off x="2661190" y="4291930"/>
            <a:ext cx="38217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Vezi toate sesiunile pe </a:t>
            </a:r>
            <a:r>
              <a:rPr b="1" i="0" lang="ro" sz="15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www.gistm.ro</a:t>
            </a:r>
            <a:endParaRPr sz="900"/>
          </a:p>
        </p:txBody>
      </p:sp>
      <p:sp>
        <p:nvSpPr>
          <p:cNvPr id="554" name="Google Shape;554;p64"/>
          <p:cNvSpPr txBox="1"/>
          <p:nvPr/>
        </p:nvSpPr>
        <p:spPr>
          <a:xfrm>
            <a:off x="2055167" y="498870"/>
            <a:ext cx="50337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Următoarea sesiune</a:t>
            </a:r>
            <a:endParaRPr sz="900"/>
          </a:p>
        </p:txBody>
      </p:sp>
      <p:sp>
        <p:nvSpPr>
          <p:cNvPr id="555" name="Google Shape;555;p64"/>
          <p:cNvSpPr txBox="1"/>
          <p:nvPr/>
        </p:nvSpPr>
        <p:spPr>
          <a:xfrm>
            <a:off x="759023" y="1531398"/>
            <a:ext cx="7626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ro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 - Analiză vector </a:t>
            </a:r>
            <a:endParaRPr sz="900"/>
          </a:p>
        </p:txBody>
      </p:sp>
      <p:grpSp>
        <p:nvGrpSpPr>
          <p:cNvPr id="556" name="Google Shape;556;p64"/>
          <p:cNvGrpSpPr/>
          <p:nvPr/>
        </p:nvGrpSpPr>
        <p:grpSpPr>
          <a:xfrm>
            <a:off x="3000375" y="2543426"/>
            <a:ext cx="3134338" cy="1053826"/>
            <a:chOff x="0" y="0"/>
            <a:chExt cx="4457884" cy="1998532"/>
          </a:xfrm>
        </p:grpSpPr>
        <p:grpSp>
          <p:nvGrpSpPr>
            <p:cNvPr id="557" name="Google Shape;557;p64"/>
            <p:cNvGrpSpPr/>
            <p:nvPr/>
          </p:nvGrpSpPr>
          <p:grpSpPr>
            <a:xfrm>
              <a:off x="0" y="2910"/>
              <a:ext cx="1891508" cy="1891509"/>
              <a:chOff x="0" y="0"/>
              <a:chExt cx="1891507" cy="1891507"/>
            </a:xfrm>
          </p:grpSpPr>
          <p:sp>
            <p:nvSpPr>
              <p:cNvPr id="558" name="Google Shape;558;p64"/>
              <p:cNvSpPr/>
              <p:nvPr/>
            </p:nvSpPr>
            <p:spPr>
              <a:xfrm>
                <a:off x="0" y="0"/>
                <a:ext cx="1891507" cy="1891507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00A1FE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241300" rotWithShape="0" dir="5400000" dist="2540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59" name="Google Shape;559;p64"/>
              <p:cNvSpPr/>
              <p:nvPr/>
            </p:nvSpPr>
            <p:spPr>
              <a:xfrm>
                <a:off x="241300" y="381000"/>
                <a:ext cx="1389801" cy="1121545"/>
              </a:xfrm>
              <a:custGeom>
                <a:rect b="b" l="l" r="r" t="t"/>
                <a:pathLst>
                  <a:path extrusionOk="0" h="21600" w="21595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A1FE"/>
              </a:solidFill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60" name="Google Shape;560;p64"/>
            <p:cNvGrpSpPr/>
            <p:nvPr/>
          </p:nvGrpSpPr>
          <p:grpSpPr>
            <a:xfrm>
              <a:off x="2459352" y="0"/>
              <a:ext cx="1998532" cy="1998532"/>
              <a:chOff x="0" y="0"/>
              <a:chExt cx="1998531" cy="1998531"/>
            </a:xfrm>
          </p:grpSpPr>
          <p:sp>
            <p:nvSpPr>
              <p:cNvPr id="561" name="Google Shape;561;p64"/>
              <p:cNvSpPr/>
              <p:nvPr/>
            </p:nvSpPr>
            <p:spPr>
              <a:xfrm>
                <a:off x="0" y="0"/>
                <a:ext cx="1998531" cy="1998531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00A1FE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241300" rotWithShape="0" dir="5400000" dist="2540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2" name="Google Shape;562;p64"/>
              <p:cNvSpPr/>
              <p:nvPr/>
            </p:nvSpPr>
            <p:spPr>
              <a:xfrm>
                <a:off x="282789" y="475777"/>
                <a:ext cx="1432952" cy="1046976"/>
              </a:xfrm>
              <a:custGeom>
                <a:rect b="b" l="l" r="r" t="t"/>
                <a:pathLst>
                  <a:path extrusionOk="0" h="21598" w="21032">
                    <a:moveTo>
                      <a:pt x="11053" y="7"/>
                    </a:moveTo>
                    <a:cubicBezTo>
                      <a:pt x="7721" y="139"/>
                      <a:pt x="6059" y="2127"/>
                      <a:pt x="6059" y="2127"/>
                    </a:cubicBezTo>
                    <a:lnTo>
                      <a:pt x="5803" y="3834"/>
                    </a:lnTo>
                    <a:cubicBezTo>
                      <a:pt x="5803" y="3834"/>
                      <a:pt x="5222" y="4020"/>
                      <a:pt x="4792" y="4448"/>
                    </a:cubicBezTo>
                    <a:cubicBezTo>
                      <a:pt x="4385" y="5063"/>
                      <a:pt x="2953" y="9651"/>
                      <a:pt x="2899" y="12513"/>
                    </a:cubicBezTo>
                    <a:cubicBezTo>
                      <a:pt x="2256" y="13081"/>
                      <a:pt x="708" y="14554"/>
                      <a:pt x="276" y="15081"/>
                    </a:cubicBezTo>
                    <a:cubicBezTo>
                      <a:pt x="-155" y="15608"/>
                      <a:pt x="-49" y="16081"/>
                      <a:pt x="368" y="16081"/>
                    </a:cubicBezTo>
                    <a:cubicBezTo>
                      <a:pt x="1562" y="16081"/>
                      <a:pt x="19822" y="16156"/>
                      <a:pt x="20532" y="16182"/>
                    </a:cubicBezTo>
                    <a:cubicBezTo>
                      <a:pt x="21445" y="16216"/>
                      <a:pt x="20972" y="14826"/>
                      <a:pt x="20194" y="13700"/>
                    </a:cubicBezTo>
                    <a:cubicBezTo>
                      <a:pt x="20346" y="5609"/>
                      <a:pt x="15532" y="148"/>
                      <a:pt x="11741" y="7"/>
                    </a:cubicBezTo>
                    <a:cubicBezTo>
                      <a:pt x="11504" y="-2"/>
                      <a:pt x="11275" y="-2"/>
                      <a:pt x="11053" y="7"/>
                    </a:cubicBezTo>
                    <a:close/>
                    <a:moveTo>
                      <a:pt x="8401" y="16605"/>
                    </a:moveTo>
                    <a:lnTo>
                      <a:pt x="20020" y="21598"/>
                    </a:lnTo>
                    <a:lnTo>
                      <a:pt x="20651" y="18704"/>
                    </a:lnTo>
                    <a:cubicBezTo>
                      <a:pt x="20651" y="18704"/>
                      <a:pt x="18326" y="17827"/>
                      <a:pt x="17512" y="17501"/>
                    </a:cubicBezTo>
                    <a:cubicBezTo>
                      <a:pt x="17000" y="17296"/>
                      <a:pt x="16863" y="16883"/>
                      <a:pt x="16832" y="16605"/>
                    </a:cubicBezTo>
                    <a:lnTo>
                      <a:pt x="8401" y="16605"/>
                    </a:lnTo>
                    <a:close/>
                    <a:moveTo>
                      <a:pt x="15198" y="17723"/>
                    </a:moveTo>
                    <a:cubicBezTo>
                      <a:pt x="15230" y="17718"/>
                      <a:pt x="15261" y="17720"/>
                      <a:pt x="15294" y="17734"/>
                    </a:cubicBezTo>
                    <a:cubicBezTo>
                      <a:pt x="15423" y="17790"/>
                      <a:pt x="15498" y="17982"/>
                      <a:pt x="15458" y="18164"/>
                    </a:cubicBezTo>
                    <a:cubicBezTo>
                      <a:pt x="15419" y="18346"/>
                      <a:pt x="15282" y="18448"/>
                      <a:pt x="15152" y="18392"/>
                    </a:cubicBezTo>
                    <a:cubicBezTo>
                      <a:pt x="15023" y="18337"/>
                      <a:pt x="14949" y="18145"/>
                      <a:pt x="14988" y="17963"/>
                    </a:cubicBezTo>
                    <a:cubicBezTo>
                      <a:pt x="15018" y="17827"/>
                      <a:pt x="15104" y="17737"/>
                      <a:pt x="15198" y="17723"/>
                    </a:cubicBezTo>
                    <a:close/>
                    <a:moveTo>
                      <a:pt x="16056" y="18090"/>
                    </a:moveTo>
                    <a:cubicBezTo>
                      <a:pt x="16088" y="18085"/>
                      <a:pt x="16121" y="18090"/>
                      <a:pt x="16153" y="18104"/>
                    </a:cubicBezTo>
                    <a:cubicBezTo>
                      <a:pt x="16283" y="18159"/>
                      <a:pt x="16355" y="18351"/>
                      <a:pt x="16316" y="18533"/>
                    </a:cubicBezTo>
                    <a:cubicBezTo>
                      <a:pt x="16276" y="18715"/>
                      <a:pt x="16140" y="18817"/>
                      <a:pt x="16010" y="18762"/>
                    </a:cubicBezTo>
                    <a:cubicBezTo>
                      <a:pt x="15881" y="18707"/>
                      <a:pt x="15808" y="18514"/>
                      <a:pt x="15848" y="18332"/>
                    </a:cubicBezTo>
                    <a:cubicBezTo>
                      <a:pt x="15877" y="18196"/>
                      <a:pt x="15961" y="18104"/>
                      <a:pt x="16056" y="18090"/>
                    </a:cubicBezTo>
                    <a:close/>
                    <a:moveTo>
                      <a:pt x="16916" y="18457"/>
                    </a:moveTo>
                    <a:cubicBezTo>
                      <a:pt x="16947" y="18452"/>
                      <a:pt x="16980" y="18457"/>
                      <a:pt x="17013" y="18471"/>
                    </a:cubicBezTo>
                    <a:cubicBezTo>
                      <a:pt x="17142" y="18526"/>
                      <a:pt x="17215" y="18719"/>
                      <a:pt x="17175" y="18901"/>
                    </a:cubicBezTo>
                    <a:cubicBezTo>
                      <a:pt x="17136" y="19082"/>
                      <a:pt x="16999" y="19185"/>
                      <a:pt x="16870" y="19129"/>
                    </a:cubicBezTo>
                    <a:cubicBezTo>
                      <a:pt x="16740" y="19074"/>
                      <a:pt x="16668" y="18881"/>
                      <a:pt x="16707" y="18700"/>
                    </a:cubicBezTo>
                    <a:cubicBezTo>
                      <a:pt x="16737" y="18563"/>
                      <a:pt x="16821" y="18471"/>
                      <a:pt x="16916" y="18457"/>
                    </a:cubicBezTo>
                    <a:close/>
                    <a:moveTo>
                      <a:pt x="17775" y="18824"/>
                    </a:moveTo>
                    <a:cubicBezTo>
                      <a:pt x="17807" y="18820"/>
                      <a:pt x="17838" y="18824"/>
                      <a:pt x="17870" y="18838"/>
                    </a:cubicBezTo>
                    <a:cubicBezTo>
                      <a:pt x="18000" y="18894"/>
                      <a:pt x="18074" y="19086"/>
                      <a:pt x="18035" y="19268"/>
                    </a:cubicBezTo>
                    <a:cubicBezTo>
                      <a:pt x="17995" y="19450"/>
                      <a:pt x="17858" y="19552"/>
                      <a:pt x="17729" y="19496"/>
                    </a:cubicBezTo>
                    <a:cubicBezTo>
                      <a:pt x="17600" y="19441"/>
                      <a:pt x="17527" y="19249"/>
                      <a:pt x="17566" y="19067"/>
                    </a:cubicBezTo>
                    <a:cubicBezTo>
                      <a:pt x="17596" y="18930"/>
                      <a:pt x="17680" y="18838"/>
                      <a:pt x="17775" y="18824"/>
                    </a:cubicBezTo>
                    <a:close/>
                    <a:moveTo>
                      <a:pt x="18633" y="19194"/>
                    </a:moveTo>
                    <a:cubicBezTo>
                      <a:pt x="18664" y="19189"/>
                      <a:pt x="18697" y="19192"/>
                      <a:pt x="18730" y="19205"/>
                    </a:cubicBezTo>
                    <a:cubicBezTo>
                      <a:pt x="18859" y="19261"/>
                      <a:pt x="18932" y="19453"/>
                      <a:pt x="18892" y="19635"/>
                    </a:cubicBezTo>
                    <a:cubicBezTo>
                      <a:pt x="18853" y="19817"/>
                      <a:pt x="18716" y="19919"/>
                      <a:pt x="18587" y="19864"/>
                    </a:cubicBezTo>
                    <a:cubicBezTo>
                      <a:pt x="18457" y="19808"/>
                      <a:pt x="18385" y="19616"/>
                      <a:pt x="18424" y="19434"/>
                    </a:cubicBezTo>
                    <a:cubicBezTo>
                      <a:pt x="18454" y="19298"/>
                      <a:pt x="18538" y="19208"/>
                      <a:pt x="18633" y="19194"/>
                    </a:cubicBezTo>
                    <a:close/>
                    <a:moveTo>
                      <a:pt x="19492" y="19561"/>
                    </a:moveTo>
                    <a:cubicBezTo>
                      <a:pt x="19524" y="19556"/>
                      <a:pt x="19557" y="19559"/>
                      <a:pt x="19589" y="19573"/>
                    </a:cubicBezTo>
                    <a:cubicBezTo>
                      <a:pt x="19719" y="19628"/>
                      <a:pt x="19791" y="19820"/>
                      <a:pt x="19752" y="20002"/>
                    </a:cubicBezTo>
                    <a:cubicBezTo>
                      <a:pt x="19712" y="20184"/>
                      <a:pt x="19576" y="20288"/>
                      <a:pt x="19446" y="20233"/>
                    </a:cubicBezTo>
                    <a:cubicBezTo>
                      <a:pt x="19317" y="20178"/>
                      <a:pt x="19244" y="19985"/>
                      <a:pt x="19284" y="19804"/>
                    </a:cubicBezTo>
                    <a:cubicBezTo>
                      <a:pt x="19313" y="19667"/>
                      <a:pt x="19397" y="19575"/>
                      <a:pt x="19492" y="19561"/>
                    </a:cubicBezTo>
                    <a:close/>
                  </a:path>
                </a:pathLst>
              </a:custGeom>
              <a:solidFill>
                <a:srgbClr val="00A1FE"/>
              </a:solidFill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Helvetica Neue"/>
                  <a:buNone/>
                </a:pPr>
                <a:r>
                  <a:t/>
                </a:r>
                <a:endParaRPr b="1" i="0" sz="1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563" name="Google Shape;563;p64"/>
          <p:cNvSpPr txBox="1"/>
          <p:nvPr/>
        </p:nvSpPr>
        <p:spPr>
          <a:xfrm>
            <a:off x="3746254" y="3823121"/>
            <a:ext cx="1651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Propriul laptop!</a:t>
            </a:r>
            <a:endParaRPr sz="900"/>
          </a:p>
        </p:txBody>
      </p:sp>
      <p:pic>
        <p:nvPicPr>
          <p:cNvPr descr="contur_x5F_cetate-7.png" id="564" name="Google Shape;5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142" name="Google Shape;142;p29"/>
          <p:cNvSpPr txBox="1"/>
          <p:nvPr/>
        </p:nvSpPr>
        <p:spPr>
          <a:xfrm>
            <a:off x="3623666" y="313902"/>
            <a:ext cx="1896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Licență</a:t>
            </a:r>
            <a:endParaRPr sz="900"/>
          </a:p>
        </p:txBody>
      </p:sp>
      <p:sp>
        <p:nvSpPr>
          <p:cNvPr id="143" name="Google Shape;143;p29"/>
          <p:cNvSpPr txBox="1"/>
          <p:nvPr/>
        </p:nvSpPr>
        <p:spPr>
          <a:xfrm>
            <a:off x="1310538" y="2369231"/>
            <a:ext cx="6522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ro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Commons Attribution-NonCommercial-ShareAlike 4.0 International License</a:t>
            </a:r>
            <a:endParaRPr sz="900"/>
          </a:p>
        </p:txBody>
      </p:sp>
      <p:pic>
        <p:nvPicPr>
          <p:cNvPr descr="768px-CC-BY-NC-SA.svg.png" id="144" name="Google Shape;1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070" y="2692301"/>
            <a:ext cx="1290899" cy="452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ur_x5F_cetate-7.png" id="145" name="Google Shape;14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5"/>
          <p:cNvSpPr txBox="1"/>
          <p:nvPr/>
        </p:nvSpPr>
        <p:spPr>
          <a:xfrm>
            <a:off x="773275" y="337194"/>
            <a:ext cx="668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Surse</a:t>
            </a:r>
            <a:endParaRPr sz="900"/>
          </a:p>
        </p:txBody>
      </p:sp>
      <p:sp>
        <p:nvSpPr>
          <p:cNvPr id="570" name="Google Shape;570;p65"/>
          <p:cNvSpPr txBox="1"/>
          <p:nvPr/>
        </p:nvSpPr>
        <p:spPr>
          <a:xfrm>
            <a:off x="779943" y="911741"/>
            <a:ext cx="758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AutoNum type="arabicPeriod"/>
            </a:pPr>
            <a:r>
              <a:rPr b="1" i="0" lang="ro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https://www.geospatialworld.net/blogs/overview-of-gis-history/</a:t>
            </a:r>
            <a:endParaRPr sz="9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AutoNum type="arabicPeriod"/>
            </a:pPr>
            <a:r>
              <a:rPr b="1" i="0" lang="ro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http://downloads2.esri.com/ESRIpress/images/82/HarvardBLAD_screen.pdf</a:t>
            </a:r>
            <a:endParaRPr sz="9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AutoNum type="arabicPeriod"/>
            </a:pPr>
            <a:r>
              <a:rPr b="1" i="0" lang="ro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http://spatialquerylab.com/foss4g-academy-curriculum/</a:t>
            </a:r>
            <a:endParaRPr sz="900"/>
          </a:p>
        </p:txBody>
      </p:sp>
      <p:sp>
        <p:nvSpPr>
          <p:cNvPr id="571" name="Google Shape;571;p65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65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573" name="Google Shape;573;p65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pic>
        <p:nvPicPr>
          <p:cNvPr descr="contur_x5F_cetate-7.png" id="574" name="Google Shape;574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47" y="-670"/>
            <a:ext cx="381744" cy="439007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/>
          <p:nvPr/>
        </p:nvSpPr>
        <p:spPr>
          <a:xfrm>
            <a:off x="0" y="2479017"/>
            <a:ext cx="9144000" cy="1511400"/>
          </a:xfrm>
          <a:prstGeom prst="rect">
            <a:avLst/>
          </a:prstGeom>
          <a:solidFill>
            <a:srgbClr val="1C676B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676B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66"/>
          <p:cNvSpPr txBox="1"/>
          <p:nvPr/>
        </p:nvSpPr>
        <p:spPr>
          <a:xfrm>
            <a:off x="2135227" y="2529704"/>
            <a:ext cx="48735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b="1" i="0" lang="ro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Asociația COMUNITATEA GIS DIN TIMIȘOARA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Dumbrăvița, Str. Lalelelor, Nr. 50, Sc. B, Et. 1, Ap. 7, Camera 1,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 fiscal CUI XXXXXXXX,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 nr. XXXXXXXXXXXXXXXXXXXXX RON, ING Bank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+4 (745) 626 087</a:t>
            </a:r>
            <a:endParaRPr sz="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0" i="0" lang="ro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contact@gistm.ro</a:t>
            </a:r>
            <a:endParaRPr sz="900"/>
          </a:p>
        </p:txBody>
      </p:sp>
      <p:sp>
        <p:nvSpPr>
          <p:cNvPr id="581" name="Google Shape;581;p66"/>
          <p:cNvSpPr txBox="1"/>
          <p:nvPr/>
        </p:nvSpPr>
        <p:spPr>
          <a:xfrm>
            <a:off x="3087886" y="1302865"/>
            <a:ext cx="2968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ro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Mulțumesc!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cxnSp>
        <p:nvCxnSpPr>
          <p:cNvPr id="152" name="Google Shape;152;p30"/>
          <p:cNvCxnSpPr/>
          <p:nvPr/>
        </p:nvCxnSpPr>
        <p:spPr>
          <a:xfrm>
            <a:off x="684609" y="1308199"/>
            <a:ext cx="7774800" cy="0"/>
          </a:xfrm>
          <a:prstGeom prst="straightConnector1">
            <a:avLst/>
          </a:prstGeom>
          <a:noFill/>
          <a:ln cap="flat" cmpd="sng" w="12700">
            <a:solidFill>
              <a:srgbClr val="A9A9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3" name="Google Shape;153;p30"/>
          <p:cNvSpPr txBox="1"/>
          <p:nvPr/>
        </p:nvSpPr>
        <p:spPr>
          <a:xfrm>
            <a:off x="2623814" y="489668"/>
            <a:ext cx="3896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0" i="0" lang="ro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Prezentator:</a:t>
            </a:r>
            <a:r>
              <a:rPr b="0" i="0" lang="ro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Ionuț UNGURIANU</a:t>
            </a:r>
            <a:endParaRPr sz="900"/>
          </a:p>
        </p:txBody>
      </p:sp>
      <p:sp>
        <p:nvSpPr>
          <p:cNvPr id="154" name="Google Shape;154;p30"/>
          <p:cNvSpPr/>
          <p:nvPr/>
        </p:nvSpPr>
        <p:spPr>
          <a:xfrm>
            <a:off x="3006199" y="972525"/>
            <a:ext cx="269406" cy="151524"/>
          </a:xfrm>
          <a:custGeom>
            <a:rect b="b" l="l" r="r" t="t"/>
            <a:pathLst>
              <a:path extrusionOk="0" h="21600" w="2160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3539462" y="939734"/>
            <a:ext cx="23985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</a:pPr>
            <a:r>
              <a:rPr b="1" i="0" lang="ro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ionutungurianu@gmail.com</a:t>
            </a:r>
            <a:endParaRPr sz="900"/>
          </a:p>
        </p:txBody>
      </p:sp>
      <p:sp>
        <p:nvSpPr>
          <p:cNvPr id="156" name="Google Shape;156;p30"/>
          <p:cNvSpPr/>
          <p:nvPr/>
        </p:nvSpPr>
        <p:spPr>
          <a:xfrm>
            <a:off x="3006224" y="1804275"/>
            <a:ext cx="269406" cy="264438"/>
          </a:xfrm>
          <a:custGeom>
            <a:rect b="b" l="l" r="r" t="t"/>
            <a:pathLst>
              <a:path extrusionOk="0" h="21600" w="2160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3399924" y="1824656"/>
            <a:ext cx="2344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Prezentări la 2 săptămâni</a:t>
            </a:r>
            <a:endParaRPr sz="900"/>
          </a:p>
        </p:txBody>
      </p:sp>
      <p:sp>
        <p:nvSpPr>
          <p:cNvPr id="158" name="Google Shape;158;p30"/>
          <p:cNvSpPr/>
          <p:nvPr/>
        </p:nvSpPr>
        <p:spPr>
          <a:xfrm>
            <a:off x="2337053" y="508500"/>
            <a:ext cx="76626" cy="264438"/>
          </a:xfrm>
          <a:custGeom>
            <a:rect b="b" l="l" r="r" t="t"/>
            <a:pathLst>
              <a:path extrusionOk="0" h="21600" w="21600">
                <a:moveTo>
                  <a:pt x="10797" y="0"/>
                </a:moveTo>
                <a:cubicBezTo>
                  <a:pt x="6202" y="0"/>
                  <a:pt x="2346" y="1039"/>
                  <a:pt x="1265" y="2442"/>
                </a:cubicBezTo>
                <a:lnTo>
                  <a:pt x="20335" y="2442"/>
                </a:lnTo>
                <a:cubicBezTo>
                  <a:pt x="19254" y="1039"/>
                  <a:pt x="15393" y="0"/>
                  <a:pt x="10797" y="0"/>
                </a:cubicBezTo>
                <a:close/>
                <a:moveTo>
                  <a:pt x="0" y="2803"/>
                </a:moveTo>
                <a:lnTo>
                  <a:pt x="0" y="3697"/>
                </a:lnTo>
                <a:lnTo>
                  <a:pt x="21600" y="3697"/>
                </a:lnTo>
                <a:lnTo>
                  <a:pt x="21600" y="2803"/>
                </a:lnTo>
                <a:lnTo>
                  <a:pt x="0" y="2803"/>
                </a:lnTo>
                <a:close/>
                <a:moveTo>
                  <a:pt x="1281" y="4060"/>
                </a:moveTo>
                <a:cubicBezTo>
                  <a:pt x="1839" y="4766"/>
                  <a:pt x="3100" y="5378"/>
                  <a:pt x="4805" y="5810"/>
                </a:cubicBezTo>
                <a:lnTo>
                  <a:pt x="16795" y="5810"/>
                </a:lnTo>
                <a:cubicBezTo>
                  <a:pt x="18500" y="5378"/>
                  <a:pt x="19756" y="4766"/>
                  <a:pt x="20314" y="4060"/>
                </a:cubicBezTo>
                <a:lnTo>
                  <a:pt x="1281" y="4060"/>
                </a:lnTo>
                <a:close/>
                <a:moveTo>
                  <a:pt x="3795" y="6218"/>
                </a:moveTo>
                <a:lnTo>
                  <a:pt x="6290" y="21600"/>
                </a:lnTo>
                <a:lnTo>
                  <a:pt x="15305" y="21600"/>
                </a:lnTo>
                <a:lnTo>
                  <a:pt x="17799" y="6218"/>
                </a:lnTo>
                <a:lnTo>
                  <a:pt x="3795" y="6218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30"/>
          <p:cNvSpPr/>
          <p:nvPr/>
        </p:nvSpPr>
        <p:spPr>
          <a:xfrm>
            <a:off x="1832476" y="2769200"/>
            <a:ext cx="910818" cy="88954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30"/>
          <p:cNvSpPr/>
          <p:nvPr/>
        </p:nvSpPr>
        <p:spPr>
          <a:xfrm>
            <a:off x="5112749" y="2902975"/>
            <a:ext cx="124956" cy="223668"/>
          </a:xfrm>
          <a:custGeom>
            <a:rect b="b" l="l" r="r" t="t"/>
            <a:pathLst>
              <a:path extrusionOk="0" h="21600" w="2160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3517783" y="2504429"/>
            <a:ext cx="2108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Sesiunea 1 - 30 minute</a:t>
            </a:r>
            <a:endParaRPr sz="900"/>
          </a:p>
        </p:txBody>
      </p:sp>
      <p:sp>
        <p:nvSpPr>
          <p:cNvPr id="162" name="Google Shape;162;p30"/>
          <p:cNvSpPr txBox="1"/>
          <p:nvPr/>
        </p:nvSpPr>
        <p:spPr>
          <a:xfrm>
            <a:off x="4116545" y="2906193"/>
            <a:ext cx="9108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minute</a:t>
            </a:r>
            <a:endParaRPr sz="900"/>
          </a:p>
        </p:txBody>
      </p:sp>
      <p:sp>
        <p:nvSpPr>
          <p:cNvPr id="163" name="Google Shape;163;p30"/>
          <p:cNvSpPr txBox="1"/>
          <p:nvPr/>
        </p:nvSpPr>
        <p:spPr>
          <a:xfrm>
            <a:off x="3517783" y="3301402"/>
            <a:ext cx="2108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Sesiunea 2 - 30 minute</a:t>
            </a:r>
            <a:endParaRPr sz="900"/>
          </a:p>
        </p:txBody>
      </p:sp>
      <p:sp>
        <p:nvSpPr>
          <p:cNvPr id="164" name="Google Shape;164;p30"/>
          <p:cNvSpPr txBox="1"/>
          <p:nvPr/>
        </p:nvSpPr>
        <p:spPr>
          <a:xfrm>
            <a:off x="4278284" y="3699889"/>
            <a:ext cx="587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&amp; A</a:t>
            </a:r>
            <a:endParaRPr sz="900"/>
          </a:p>
        </p:txBody>
      </p:sp>
      <p:sp>
        <p:nvSpPr>
          <p:cNvPr id="165" name="Google Shape;165;p30"/>
          <p:cNvSpPr/>
          <p:nvPr/>
        </p:nvSpPr>
        <p:spPr>
          <a:xfrm>
            <a:off x="3022697" y="4157350"/>
            <a:ext cx="269406" cy="264438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3958932" y="4162611"/>
            <a:ext cx="1226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 Repo</a:t>
            </a:r>
            <a:endParaRPr sz="900"/>
          </a:p>
        </p:txBody>
      </p:sp>
      <p:sp>
        <p:nvSpPr>
          <p:cNvPr id="167" name="Google Shape;167;p30"/>
          <p:cNvSpPr txBox="1"/>
          <p:nvPr/>
        </p:nvSpPr>
        <p:spPr>
          <a:xfrm>
            <a:off x="2740686" y="4446643"/>
            <a:ext cx="36627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Calendarul activităților pe www.gistm.ro</a:t>
            </a:r>
            <a:endParaRPr sz="900"/>
          </a:p>
        </p:txBody>
      </p:sp>
      <p:sp>
        <p:nvSpPr>
          <p:cNvPr id="168" name="Google Shape;168;p30"/>
          <p:cNvSpPr/>
          <p:nvPr/>
        </p:nvSpPr>
        <p:spPr>
          <a:xfrm>
            <a:off x="3765248" y="2902975"/>
            <a:ext cx="124956" cy="223668"/>
          </a:xfrm>
          <a:custGeom>
            <a:rect b="b" l="l" r="r" t="t"/>
            <a:pathLst>
              <a:path extrusionOk="0" h="21600" w="21600">
                <a:moveTo>
                  <a:pt x="2982" y="0"/>
                </a:moveTo>
                <a:cubicBezTo>
                  <a:pt x="2614" y="0"/>
                  <a:pt x="2296" y="158"/>
                  <a:pt x="2214" y="381"/>
                </a:cubicBezTo>
                <a:lnTo>
                  <a:pt x="1712" y="2077"/>
                </a:lnTo>
                <a:lnTo>
                  <a:pt x="10800" y="2077"/>
                </a:lnTo>
                <a:lnTo>
                  <a:pt x="19888" y="2077"/>
                </a:lnTo>
                <a:lnTo>
                  <a:pt x="19386" y="381"/>
                </a:lnTo>
                <a:cubicBezTo>
                  <a:pt x="19304" y="158"/>
                  <a:pt x="18986" y="0"/>
                  <a:pt x="18618" y="0"/>
                </a:cubicBezTo>
                <a:lnTo>
                  <a:pt x="10800" y="0"/>
                </a:lnTo>
                <a:lnTo>
                  <a:pt x="2982" y="0"/>
                </a:lnTo>
                <a:close/>
                <a:moveTo>
                  <a:pt x="513" y="2356"/>
                </a:moveTo>
                <a:cubicBezTo>
                  <a:pt x="345" y="2356"/>
                  <a:pt x="210" y="2458"/>
                  <a:pt x="210" y="2584"/>
                </a:cubicBezTo>
                <a:lnTo>
                  <a:pt x="0" y="3424"/>
                </a:lnTo>
                <a:cubicBezTo>
                  <a:pt x="0" y="3550"/>
                  <a:pt x="138" y="3652"/>
                  <a:pt x="305" y="3652"/>
                </a:cubicBezTo>
                <a:lnTo>
                  <a:pt x="21295" y="3652"/>
                </a:lnTo>
                <a:cubicBezTo>
                  <a:pt x="21462" y="3652"/>
                  <a:pt x="21600" y="3550"/>
                  <a:pt x="21600" y="3424"/>
                </a:cubicBezTo>
                <a:lnTo>
                  <a:pt x="21390" y="2584"/>
                </a:lnTo>
                <a:cubicBezTo>
                  <a:pt x="21390" y="2458"/>
                  <a:pt x="21255" y="2356"/>
                  <a:pt x="21087" y="2356"/>
                </a:cubicBezTo>
                <a:lnTo>
                  <a:pt x="513" y="2356"/>
                </a:lnTo>
                <a:close/>
                <a:moveTo>
                  <a:pt x="1186" y="3931"/>
                </a:moveTo>
                <a:lnTo>
                  <a:pt x="3455" y="21321"/>
                </a:lnTo>
                <a:cubicBezTo>
                  <a:pt x="3475" y="21478"/>
                  <a:pt x="3726" y="21600"/>
                  <a:pt x="4026" y="21600"/>
                </a:cubicBezTo>
                <a:lnTo>
                  <a:pt x="17574" y="21600"/>
                </a:lnTo>
                <a:cubicBezTo>
                  <a:pt x="17874" y="21600"/>
                  <a:pt x="18124" y="21478"/>
                  <a:pt x="18145" y="21321"/>
                </a:cubicBezTo>
                <a:lnTo>
                  <a:pt x="20414" y="3931"/>
                </a:lnTo>
                <a:lnTo>
                  <a:pt x="1186" y="3931"/>
                </a:lnTo>
                <a:close/>
              </a:path>
            </a:pathLst>
          </a:custGeom>
          <a:solidFill>
            <a:srgbClr val="00A1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169" name="Google Shape;1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176" name="Google Shape;176;p31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177" name="Google Shape;177;p31"/>
          <p:cNvSpPr txBox="1"/>
          <p:nvPr/>
        </p:nvSpPr>
        <p:spPr>
          <a:xfrm>
            <a:off x="1507626" y="1244532"/>
            <a:ext cx="6128700" cy="13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lang="ro" sz="5200">
                <a:solidFill>
                  <a:schemeClr val="dk1"/>
                </a:solidFill>
              </a:rPr>
              <a:t>QGIS - stilizare și etichetare</a:t>
            </a:r>
            <a:endParaRPr sz="5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3371574" y="2790412"/>
            <a:ext cx="1136985" cy="997392"/>
            <a:chOff x="0" y="0"/>
            <a:chExt cx="1891507" cy="1891507"/>
          </a:xfrm>
        </p:grpSpPr>
        <p:sp>
          <p:nvSpPr>
            <p:cNvPr id="179" name="Google Shape;179;p31"/>
            <p:cNvSpPr/>
            <p:nvPr/>
          </p:nvSpPr>
          <p:spPr>
            <a:xfrm>
              <a:off x="0" y="0"/>
              <a:ext cx="1891507" cy="1891507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250852" y="384980"/>
              <a:ext cx="1389802" cy="1121546"/>
            </a:xfrm>
            <a:custGeom>
              <a:rect b="b" l="l" r="r" t="t"/>
              <a:pathLst>
                <a:path extrusionOk="0" h="21600" w="21595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81" name="Google Shape;181;p31"/>
          <p:cNvGrpSpPr/>
          <p:nvPr/>
        </p:nvGrpSpPr>
        <p:grpSpPr>
          <a:xfrm>
            <a:off x="4586740" y="2764419"/>
            <a:ext cx="1185928" cy="1053825"/>
            <a:chOff x="0" y="0"/>
            <a:chExt cx="1998531" cy="1998531"/>
          </a:xfrm>
        </p:grpSpPr>
        <p:sp>
          <p:nvSpPr>
            <p:cNvPr id="182" name="Google Shape;182;p31"/>
            <p:cNvSpPr/>
            <p:nvPr/>
          </p:nvSpPr>
          <p:spPr>
            <a:xfrm>
              <a:off x="0" y="0"/>
              <a:ext cx="1998531" cy="1998531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A1FE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2413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82789" y="475777"/>
              <a:ext cx="1432952" cy="1046976"/>
            </a:xfrm>
            <a:custGeom>
              <a:rect b="b" l="l" r="r" t="t"/>
              <a:pathLst>
                <a:path extrusionOk="0" h="21598" w="21032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00A1FE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contur_x5F_cetate-7.png" id="184" name="Google Shape;1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2267024" y="522779"/>
            <a:ext cx="46101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b="1" i="0" lang="ro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finalul acestei prezentări veți fi asimilat:</a:t>
            </a:r>
            <a:endParaRPr sz="900"/>
          </a:p>
        </p:txBody>
      </p:sp>
      <p:sp>
        <p:nvSpPr>
          <p:cNvPr id="191" name="Google Shape;191;p32"/>
          <p:cNvSpPr/>
          <p:nvPr/>
        </p:nvSpPr>
        <p:spPr>
          <a:xfrm>
            <a:off x="2672488" y="3303984"/>
            <a:ext cx="3798900" cy="6699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0" rotWithShape="0" dist="119618">
              <a:srgbClr val="000000">
                <a:alpha val="74901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2836575" y="3513950"/>
            <a:ext cx="3471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b="0" i="0" lang="ro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lang="ro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Regulile și tehnicile de etichetare ale straturilor vectoriale</a:t>
            </a:r>
            <a:endParaRPr sz="900"/>
          </a:p>
        </p:txBody>
      </p:sp>
      <p:sp>
        <p:nvSpPr>
          <p:cNvPr id="193" name="Google Shape;193;p32"/>
          <p:cNvSpPr/>
          <p:nvPr/>
        </p:nvSpPr>
        <p:spPr>
          <a:xfrm>
            <a:off x="2672487" y="2236887"/>
            <a:ext cx="3798900" cy="669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0" rotWithShape="0" dist="119618">
              <a:srgbClr val="000000">
                <a:alpha val="74901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2672488" y="1169789"/>
            <a:ext cx="3798900" cy="669900"/>
          </a:xfrm>
          <a:prstGeom prst="rect">
            <a:avLst/>
          </a:prstGeom>
          <a:solidFill>
            <a:srgbClr val="00A1FE"/>
          </a:solidFill>
          <a:ln>
            <a:noFill/>
          </a:ln>
          <a:effectLst>
            <a:outerShdw blurRad="381000" rotWithShape="0" dist="119618">
              <a:srgbClr val="000000">
                <a:alpha val="74901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196" name="Google Shape;196;p32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197" name="Google Shape;197;p32"/>
          <p:cNvSpPr txBox="1"/>
          <p:nvPr/>
        </p:nvSpPr>
        <p:spPr>
          <a:xfrm>
            <a:off x="2670619" y="1389513"/>
            <a:ext cx="38028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0" i="0" lang="ro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ro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Regulile de ierarhizare ale straturilor</a:t>
            </a:r>
            <a:r>
              <a:rPr b="0" i="0" lang="ro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900"/>
          </a:p>
        </p:txBody>
      </p:sp>
      <p:sp>
        <p:nvSpPr>
          <p:cNvPr id="198" name="Google Shape;198;p32"/>
          <p:cNvSpPr txBox="1"/>
          <p:nvPr/>
        </p:nvSpPr>
        <p:spPr>
          <a:xfrm>
            <a:off x="2836425" y="2408900"/>
            <a:ext cx="3471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b="0" i="0" lang="ro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ro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Regulile și tehnicile de simbolizare ale straturilor vectoriale</a:t>
            </a:r>
            <a:endParaRPr sz="900"/>
          </a:p>
        </p:txBody>
      </p:sp>
      <p:pic>
        <p:nvPicPr>
          <p:cNvPr descr="contur_x5F_cetate-7.png"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06" name="Google Shape;206;p33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00" scaled="0"/>
          </a:gradFill>
          <a:ln>
            <a:noFill/>
          </a:ln>
          <a:effectLst>
            <a:outerShdw blurRad="317500" rotWithShape="0">
              <a:srgbClr val="000000">
                <a:alpha val="79607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07" name="Google Shape;207;p33"/>
          <p:cNvSpPr txBox="1"/>
          <p:nvPr/>
        </p:nvSpPr>
        <p:spPr>
          <a:xfrm>
            <a:off x="396825" y="1869453"/>
            <a:ext cx="83502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Reprezintă modalitate de expunere grafică a modelului matematic și spațial (baza de date spațiale) către utilizatorul GIS.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ro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Asigură transpunerea bazei de date spațiale într-o hartă/interfață GIS.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1410500" y="490900"/>
            <a:ext cx="632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Definiție stilizării vectoriale într-un GIS</a:t>
            </a:r>
            <a:endParaRPr sz="900"/>
          </a:p>
        </p:txBody>
      </p:sp>
      <p:pic>
        <p:nvPicPr>
          <p:cNvPr descr="contur_x5F_cetate-7.png" id="209" name="Google Shape;2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>
            <a:off x="274332" y="187488"/>
            <a:ext cx="8595300" cy="4768500"/>
          </a:xfrm>
          <a:prstGeom prst="roundRect">
            <a:avLst>
              <a:gd fmla="val 15000" name="adj"/>
            </a:avLst>
          </a:prstGeom>
          <a:noFill/>
          <a:ln cap="flat" cmpd="sng" w="9525">
            <a:solidFill>
              <a:srgbClr val="DBDBD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3330113" y="4812857"/>
            <a:ext cx="24837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Comunitatea GIS din Timișoara</a:t>
            </a:r>
            <a:endParaRPr sz="900"/>
          </a:p>
        </p:txBody>
      </p:sp>
      <p:sp>
        <p:nvSpPr>
          <p:cNvPr id="216" name="Google Shape;216;p34"/>
          <p:cNvSpPr txBox="1"/>
          <p:nvPr/>
        </p:nvSpPr>
        <p:spPr>
          <a:xfrm>
            <a:off x="3700427" y="31009"/>
            <a:ext cx="1743000" cy="223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ACACA"/>
              </a:gs>
            </a:gsLst>
            <a:lin ang="5400012" scaled="0"/>
          </a:gradFill>
          <a:ln>
            <a:noFill/>
          </a:ln>
          <a:effectLst>
            <a:outerShdw blurRad="317500" rotWithShape="0">
              <a:srgbClr val="000000">
                <a:alpha val="7961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Tehnici de vectorizare</a:t>
            </a:r>
            <a:endParaRPr sz="900"/>
          </a:p>
        </p:txBody>
      </p:sp>
      <p:sp>
        <p:nvSpPr>
          <p:cNvPr id="217" name="Google Shape;217;p34"/>
          <p:cNvSpPr txBox="1"/>
          <p:nvPr/>
        </p:nvSpPr>
        <p:spPr>
          <a:xfrm>
            <a:off x="956550" y="363150"/>
            <a:ext cx="7230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Cum ar arăta o interfață GIS…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ro" sz="3200">
                <a:latin typeface="Helvetica Neue"/>
                <a:ea typeface="Helvetica Neue"/>
                <a:cs typeface="Helvetica Neue"/>
                <a:sym typeface="Helvetica Neue"/>
              </a:rPr>
              <a:t>...fără stilizare?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tur_x5F_cetate-7.png" id="218" name="Google Shape;2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4"/>
            <a:ext cx="606409" cy="697350"/>
          </a:xfrm>
          <a:prstGeom prst="rect">
            <a:avLst/>
          </a:prstGeom>
          <a:noFill/>
          <a:ln>
            <a:noFill/>
          </a:ln>
          <a:effectLst>
            <a:outerShdw blurRad="127000" rotWithShape="0" dir="2700000" dist="76200">
              <a:srgbClr val="000000">
                <a:alpha val="74900"/>
              </a:srgbClr>
            </a:outerShdw>
          </a:effectLst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4">
            <a:alphaModFix/>
          </a:blip>
          <a:srcRect b="7080" l="0" r="0" t="0"/>
          <a:stretch/>
        </p:blipFill>
        <p:spPr>
          <a:xfrm>
            <a:off x="1147250" y="1186588"/>
            <a:ext cx="6849500" cy="35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